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
  </p:notesMasterIdLst>
  <p:sldIdLst>
    <p:sldId id="257" r:id="rId2"/>
  </p:sldIdLst>
  <p:sldSz cx="27432000" cy="34747200"/>
  <p:notesSz cx="6858000" cy="9144000"/>
  <p:defaultTextStyle>
    <a:defPPr>
      <a:defRPr lang="en-US"/>
    </a:defPPr>
    <a:lvl1pPr marL="0" algn="l" defTabSz="3553084" rtl="0" eaLnBrk="1" latinLnBrk="0" hangingPunct="1">
      <a:defRPr sz="7000" kern="1200">
        <a:solidFill>
          <a:schemeClr val="tx1"/>
        </a:solidFill>
        <a:latin typeface="+mn-lt"/>
        <a:ea typeface="+mn-ea"/>
        <a:cs typeface="+mn-cs"/>
      </a:defRPr>
    </a:lvl1pPr>
    <a:lvl2pPr marL="1776542" algn="l" defTabSz="3553084" rtl="0" eaLnBrk="1" latinLnBrk="0" hangingPunct="1">
      <a:defRPr sz="7000" kern="1200">
        <a:solidFill>
          <a:schemeClr val="tx1"/>
        </a:solidFill>
        <a:latin typeface="+mn-lt"/>
        <a:ea typeface="+mn-ea"/>
        <a:cs typeface="+mn-cs"/>
      </a:defRPr>
    </a:lvl2pPr>
    <a:lvl3pPr marL="3553084" algn="l" defTabSz="3553084" rtl="0" eaLnBrk="1" latinLnBrk="0" hangingPunct="1">
      <a:defRPr sz="7000" kern="1200">
        <a:solidFill>
          <a:schemeClr val="tx1"/>
        </a:solidFill>
        <a:latin typeface="+mn-lt"/>
        <a:ea typeface="+mn-ea"/>
        <a:cs typeface="+mn-cs"/>
      </a:defRPr>
    </a:lvl3pPr>
    <a:lvl4pPr marL="5329626" algn="l" defTabSz="3553084" rtl="0" eaLnBrk="1" latinLnBrk="0" hangingPunct="1">
      <a:defRPr sz="7000" kern="1200">
        <a:solidFill>
          <a:schemeClr val="tx1"/>
        </a:solidFill>
        <a:latin typeface="+mn-lt"/>
        <a:ea typeface="+mn-ea"/>
        <a:cs typeface="+mn-cs"/>
      </a:defRPr>
    </a:lvl4pPr>
    <a:lvl5pPr marL="7106168" algn="l" defTabSz="3553084" rtl="0" eaLnBrk="1" latinLnBrk="0" hangingPunct="1">
      <a:defRPr sz="7000" kern="1200">
        <a:solidFill>
          <a:schemeClr val="tx1"/>
        </a:solidFill>
        <a:latin typeface="+mn-lt"/>
        <a:ea typeface="+mn-ea"/>
        <a:cs typeface="+mn-cs"/>
      </a:defRPr>
    </a:lvl5pPr>
    <a:lvl6pPr marL="8882710" algn="l" defTabSz="3553084" rtl="0" eaLnBrk="1" latinLnBrk="0" hangingPunct="1">
      <a:defRPr sz="7000" kern="1200">
        <a:solidFill>
          <a:schemeClr val="tx1"/>
        </a:solidFill>
        <a:latin typeface="+mn-lt"/>
        <a:ea typeface="+mn-ea"/>
        <a:cs typeface="+mn-cs"/>
      </a:defRPr>
    </a:lvl6pPr>
    <a:lvl7pPr marL="10659252" algn="l" defTabSz="3553084" rtl="0" eaLnBrk="1" latinLnBrk="0" hangingPunct="1">
      <a:defRPr sz="7000" kern="1200">
        <a:solidFill>
          <a:schemeClr val="tx1"/>
        </a:solidFill>
        <a:latin typeface="+mn-lt"/>
        <a:ea typeface="+mn-ea"/>
        <a:cs typeface="+mn-cs"/>
      </a:defRPr>
    </a:lvl7pPr>
    <a:lvl8pPr marL="12435794" algn="l" defTabSz="3553084" rtl="0" eaLnBrk="1" latinLnBrk="0" hangingPunct="1">
      <a:defRPr sz="7000" kern="1200">
        <a:solidFill>
          <a:schemeClr val="tx1"/>
        </a:solidFill>
        <a:latin typeface="+mn-lt"/>
        <a:ea typeface="+mn-ea"/>
        <a:cs typeface="+mn-cs"/>
      </a:defRPr>
    </a:lvl8pPr>
    <a:lvl9pPr marL="14212336" algn="l" defTabSz="3553084" rtl="0" eaLnBrk="1" latinLnBrk="0" hangingPunct="1">
      <a:defRPr sz="70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0944">
          <p15:clr>
            <a:srgbClr val="A4A3A4"/>
          </p15:clr>
        </p15:guide>
        <p15:guide id="2" pos="86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85D8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5376" autoAdjust="0"/>
  </p:normalViewPr>
  <p:slideViewPr>
    <p:cSldViewPr>
      <p:cViewPr>
        <p:scale>
          <a:sx n="10" d="100"/>
          <a:sy n="10" d="100"/>
        </p:scale>
        <p:origin x="4328" y="1576"/>
      </p:cViewPr>
      <p:guideLst>
        <p:guide orient="horz" pos="10944"/>
        <p:guide pos="86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EA2EA02-A0BF-49A3-9E31-96151414932F}" type="datetimeFigureOut">
              <a:rPr lang="zh-CN" altLang="en-US" smtClean="0"/>
              <a:t>2021/11/28</a:t>
            </a:fld>
            <a:endParaRPr lang="zh-CN" altLang="en-US"/>
          </a:p>
        </p:txBody>
      </p:sp>
      <p:sp>
        <p:nvSpPr>
          <p:cNvPr id="4" name="幻灯片图像占位符 3"/>
          <p:cNvSpPr>
            <a:spLocks noGrp="1" noRot="1" noChangeAspect="1"/>
          </p:cNvSpPr>
          <p:nvPr>
            <p:ph type="sldImg" idx="2"/>
          </p:nvPr>
        </p:nvSpPr>
        <p:spPr>
          <a:xfrm>
            <a:off x="2211388" y="1143000"/>
            <a:ext cx="2435225"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705340F-1381-4922-AB0B-97F7079B3F29}" type="slidenum">
              <a:rPr lang="zh-CN" altLang="en-US" smtClean="0"/>
              <a:t>‹#›</a:t>
            </a:fld>
            <a:endParaRPr lang="zh-CN" altLang="en-US"/>
          </a:p>
        </p:txBody>
      </p:sp>
    </p:spTree>
    <p:extLst>
      <p:ext uri="{BB962C8B-B14F-4D97-AF65-F5344CB8AC3E}">
        <p14:creationId xmlns:p14="http://schemas.microsoft.com/office/powerpoint/2010/main" val="10200142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705340F-1381-4922-AB0B-97F7079B3F29}" type="slidenum">
              <a:rPr lang="zh-CN" altLang="en-US" smtClean="0"/>
              <a:t>1</a:t>
            </a:fld>
            <a:endParaRPr lang="zh-CN" altLang="en-US"/>
          </a:p>
        </p:txBody>
      </p:sp>
    </p:spTree>
    <p:extLst>
      <p:ext uri="{BB962C8B-B14F-4D97-AF65-F5344CB8AC3E}">
        <p14:creationId xmlns:p14="http://schemas.microsoft.com/office/powerpoint/2010/main" val="6989841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057400" y="10794156"/>
            <a:ext cx="23317200" cy="7448127"/>
          </a:xfrm>
        </p:spPr>
        <p:txBody>
          <a:bodyPr/>
          <a:lstStyle/>
          <a:p>
            <a:r>
              <a:rPr lang="en-US"/>
              <a:t>Click to edit Master title style</a:t>
            </a:r>
          </a:p>
        </p:txBody>
      </p:sp>
      <p:sp>
        <p:nvSpPr>
          <p:cNvPr id="3" name="Subtitle 2"/>
          <p:cNvSpPr>
            <a:spLocks noGrp="1"/>
          </p:cNvSpPr>
          <p:nvPr>
            <p:ph type="subTitle" idx="1"/>
          </p:nvPr>
        </p:nvSpPr>
        <p:spPr>
          <a:xfrm>
            <a:off x="4114800" y="19690080"/>
            <a:ext cx="19202400" cy="8879840"/>
          </a:xfrm>
        </p:spPr>
        <p:txBody>
          <a:bodyPr/>
          <a:lstStyle>
            <a:lvl1pPr marL="0" indent="0" algn="ctr">
              <a:buNone/>
              <a:defRPr>
                <a:solidFill>
                  <a:schemeClr val="tx1">
                    <a:tint val="75000"/>
                  </a:schemeClr>
                </a:solidFill>
              </a:defRPr>
            </a:lvl1pPr>
            <a:lvl2pPr marL="1776542" indent="0" algn="ctr">
              <a:buNone/>
              <a:defRPr>
                <a:solidFill>
                  <a:schemeClr val="tx1">
                    <a:tint val="75000"/>
                  </a:schemeClr>
                </a:solidFill>
              </a:defRPr>
            </a:lvl2pPr>
            <a:lvl3pPr marL="3553084" indent="0" algn="ctr">
              <a:buNone/>
              <a:defRPr>
                <a:solidFill>
                  <a:schemeClr val="tx1">
                    <a:tint val="75000"/>
                  </a:schemeClr>
                </a:solidFill>
              </a:defRPr>
            </a:lvl3pPr>
            <a:lvl4pPr marL="5329626" indent="0" algn="ctr">
              <a:buNone/>
              <a:defRPr>
                <a:solidFill>
                  <a:schemeClr val="tx1">
                    <a:tint val="75000"/>
                  </a:schemeClr>
                </a:solidFill>
              </a:defRPr>
            </a:lvl4pPr>
            <a:lvl5pPr marL="7106168" indent="0" algn="ctr">
              <a:buNone/>
              <a:defRPr>
                <a:solidFill>
                  <a:schemeClr val="tx1">
                    <a:tint val="75000"/>
                  </a:schemeClr>
                </a:solidFill>
              </a:defRPr>
            </a:lvl5pPr>
            <a:lvl6pPr marL="8882710" indent="0" algn="ctr">
              <a:buNone/>
              <a:defRPr>
                <a:solidFill>
                  <a:schemeClr val="tx1">
                    <a:tint val="75000"/>
                  </a:schemeClr>
                </a:solidFill>
              </a:defRPr>
            </a:lvl6pPr>
            <a:lvl7pPr marL="10659252" indent="0" algn="ctr">
              <a:buNone/>
              <a:defRPr>
                <a:solidFill>
                  <a:schemeClr val="tx1">
                    <a:tint val="75000"/>
                  </a:schemeClr>
                </a:solidFill>
              </a:defRPr>
            </a:lvl7pPr>
            <a:lvl8pPr marL="12435794" indent="0" algn="ctr">
              <a:buNone/>
              <a:defRPr>
                <a:solidFill>
                  <a:schemeClr val="tx1">
                    <a:tint val="75000"/>
                  </a:schemeClr>
                </a:solidFill>
              </a:defRPr>
            </a:lvl8pPr>
            <a:lvl9pPr marL="14212336"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9C830BDA-5F2A-487F-9A13-E6C5CA045F37}" type="datetimeFigureOut">
              <a:rPr lang="en-US" smtClean="0"/>
              <a:t>11/28/21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412574C-20AC-4332-836C-3DBD28D304D6}" type="slidenum">
              <a:rPr lang="en-US" smtClean="0"/>
              <a:t>‹#›</a:t>
            </a:fld>
            <a:endParaRPr lang="en-US" dirty="0"/>
          </a:p>
        </p:txBody>
      </p:sp>
    </p:spTree>
    <p:extLst>
      <p:ext uri="{BB962C8B-B14F-4D97-AF65-F5344CB8AC3E}">
        <p14:creationId xmlns:p14="http://schemas.microsoft.com/office/powerpoint/2010/main" val="29086932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C830BDA-5F2A-487F-9A13-E6C5CA045F37}" type="datetimeFigureOut">
              <a:rPr lang="en-US" smtClean="0"/>
              <a:t>11/28/21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412574C-20AC-4332-836C-3DBD28D304D6}" type="slidenum">
              <a:rPr lang="en-US" smtClean="0"/>
              <a:t>‹#›</a:t>
            </a:fld>
            <a:endParaRPr lang="en-US" dirty="0"/>
          </a:p>
        </p:txBody>
      </p:sp>
    </p:spTree>
    <p:extLst>
      <p:ext uri="{BB962C8B-B14F-4D97-AF65-F5344CB8AC3E}">
        <p14:creationId xmlns:p14="http://schemas.microsoft.com/office/powerpoint/2010/main" val="240728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9888200" y="1391502"/>
            <a:ext cx="6172200" cy="2964772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371600" y="1391502"/>
            <a:ext cx="18059400" cy="2964772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C830BDA-5F2A-487F-9A13-E6C5CA045F37}" type="datetimeFigureOut">
              <a:rPr lang="en-US" smtClean="0"/>
              <a:t>11/28/21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412574C-20AC-4332-836C-3DBD28D304D6}" type="slidenum">
              <a:rPr lang="en-US" smtClean="0"/>
              <a:t>‹#›</a:t>
            </a:fld>
            <a:endParaRPr lang="en-US" dirty="0"/>
          </a:p>
        </p:txBody>
      </p:sp>
    </p:spTree>
    <p:extLst>
      <p:ext uri="{BB962C8B-B14F-4D97-AF65-F5344CB8AC3E}">
        <p14:creationId xmlns:p14="http://schemas.microsoft.com/office/powerpoint/2010/main" val="26871449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C830BDA-5F2A-487F-9A13-E6C5CA045F37}" type="datetimeFigureOut">
              <a:rPr lang="en-US" smtClean="0"/>
              <a:t>11/28/21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412574C-20AC-4332-836C-3DBD28D304D6}" type="slidenum">
              <a:rPr lang="en-US" smtClean="0"/>
              <a:t>‹#›</a:t>
            </a:fld>
            <a:endParaRPr lang="en-US" dirty="0"/>
          </a:p>
        </p:txBody>
      </p:sp>
    </p:spTree>
    <p:extLst>
      <p:ext uri="{BB962C8B-B14F-4D97-AF65-F5344CB8AC3E}">
        <p14:creationId xmlns:p14="http://schemas.microsoft.com/office/powerpoint/2010/main" val="29357413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166939" y="22328296"/>
            <a:ext cx="23317200" cy="6901180"/>
          </a:xfrm>
        </p:spPr>
        <p:txBody>
          <a:bodyPr anchor="t"/>
          <a:lstStyle>
            <a:lvl1pPr algn="l">
              <a:defRPr sz="15500" b="1" cap="all"/>
            </a:lvl1pPr>
          </a:lstStyle>
          <a:p>
            <a:r>
              <a:rPr lang="en-US"/>
              <a:t>Click to edit Master title style</a:t>
            </a:r>
          </a:p>
        </p:txBody>
      </p:sp>
      <p:sp>
        <p:nvSpPr>
          <p:cNvPr id="3" name="Text Placeholder 2"/>
          <p:cNvSpPr>
            <a:spLocks noGrp="1"/>
          </p:cNvSpPr>
          <p:nvPr>
            <p:ph type="body" idx="1"/>
          </p:nvPr>
        </p:nvSpPr>
        <p:spPr>
          <a:xfrm>
            <a:off x="2166939" y="14727349"/>
            <a:ext cx="23317200" cy="7600947"/>
          </a:xfrm>
        </p:spPr>
        <p:txBody>
          <a:bodyPr anchor="b"/>
          <a:lstStyle>
            <a:lvl1pPr marL="0" indent="0">
              <a:buNone/>
              <a:defRPr sz="7800">
                <a:solidFill>
                  <a:schemeClr val="tx1">
                    <a:tint val="75000"/>
                  </a:schemeClr>
                </a:solidFill>
              </a:defRPr>
            </a:lvl1pPr>
            <a:lvl2pPr marL="1776542" indent="0">
              <a:buNone/>
              <a:defRPr sz="7000">
                <a:solidFill>
                  <a:schemeClr val="tx1">
                    <a:tint val="75000"/>
                  </a:schemeClr>
                </a:solidFill>
              </a:defRPr>
            </a:lvl2pPr>
            <a:lvl3pPr marL="3553084" indent="0">
              <a:buNone/>
              <a:defRPr sz="6200">
                <a:solidFill>
                  <a:schemeClr val="tx1">
                    <a:tint val="75000"/>
                  </a:schemeClr>
                </a:solidFill>
              </a:defRPr>
            </a:lvl3pPr>
            <a:lvl4pPr marL="5329626" indent="0">
              <a:buNone/>
              <a:defRPr sz="5400">
                <a:solidFill>
                  <a:schemeClr val="tx1">
                    <a:tint val="75000"/>
                  </a:schemeClr>
                </a:solidFill>
              </a:defRPr>
            </a:lvl4pPr>
            <a:lvl5pPr marL="7106168" indent="0">
              <a:buNone/>
              <a:defRPr sz="5400">
                <a:solidFill>
                  <a:schemeClr val="tx1">
                    <a:tint val="75000"/>
                  </a:schemeClr>
                </a:solidFill>
              </a:defRPr>
            </a:lvl5pPr>
            <a:lvl6pPr marL="8882710" indent="0">
              <a:buNone/>
              <a:defRPr sz="5400">
                <a:solidFill>
                  <a:schemeClr val="tx1">
                    <a:tint val="75000"/>
                  </a:schemeClr>
                </a:solidFill>
              </a:defRPr>
            </a:lvl6pPr>
            <a:lvl7pPr marL="10659252" indent="0">
              <a:buNone/>
              <a:defRPr sz="5400">
                <a:solidFill>
                  <a:schemeClr val="tx1">
                    <a:tint val="75000"/>
                  </a:schemeClr>
                </a:solidFill>
              </a:defRPr>
            </a:lvl7pPr>
            <a:lvl8pPr marL="12435794" indent="0">
              <a:buNone/>
              <a:defRPr sz="5400">
                <a:solidFill>
                  <a:schemeClr val="tx1">
                    <a:tint val="75000"/>
                  </a:schemeClr>
                </a:solidFill>
              </a:defRPr>
            </a:lvl8pPr>
            <a:lvl9pPr marL="14212336" indent="0">
              <a:buNone/>
              <a:defRPr sz="5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C830BDA-5F2A-487F-9A13-E6C5CA045F37}" type="datetimeFigureOut">
              <a:rPr lang="en-US" smtClean="0"/>
              <a:t>11/28/21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412574C-20AC-4332-836C-3DBD28D304D6}" type="slidenum">
              <a:rPr lang="en-US" smtClean="0"/>
              <a:t>‹#›</a:t>
            </a:fld>
            <a:endParaRPr lang="en-US" dirty="0"/>
          </a:p>
        </p:txBody>
      </p:sp>
    </p:spTree>
    <p:extLst>
      <p:ext uri="{BB962C8B-B14F-4D97-AF65-F5344CB8AC3E}">
        <p14:creationId xmlns:p14="http://schemas.microsoft.com/office/powerpoint/2010/main" val="38208583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371600" y="8107682"/>
            <a:ext cx="12115800" cy="22931546"/>
          </a:xfrm>
        </p:spPr>
        <p:txBody>
          <a:bodyPr/>
          <a:lstStyle>
            <a:lvl1pPr>
              <a:defRPr sz="10900"/>
            </a:lvl1pPr>
            <a:lvl2pPr>
              <a:defRPr sz="9300"/>
            </a:lvl2pPr>
            <a:lvl3pPr>
              <a:defRPr sz="7800"/>
            </a:lvl3pPr>
            <a:lvl4pPr>
              <a:defRPr sz="7000"/>
            </a:lvl4pPr>
            <a:lvl5pPr>
              <a:defRPr sz="7000"/>
            </a:lvl5pPr>
            <a:lvl6pPr>
              <a:defRPr sz="7000"/>
            </a:lvl6pPr>
            <a:lvl7pPr>
              <a:defRPr sz="7000"/>
            </a:lvl7pPr>
            <a:lvl8pPr>
              <a:defRPr sz="7000"/>
            </a:lvl8pPr>
            <a:lvl9pPr>
              <a:defRPr sz="7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13944600" y="8107682"/>
            <a:ext cx="12115800" cy="22931546"/>
          </a:xfrm>
        </p:spPr>
        <p:txBody>
          <a:bodyPr/>
          <a:lstStyle>
            <a:lvl1pPr>
              <a:defRPr sz="10900"/>
            </a:lvl1pPr>
            <a:lvl2pPr>
              <a:defRPr sz="9300"/>
            </a:lvl2pPr>
            <a:lvl3pPr>
              <a:defRPr sz="7800"/>
            </a:lvl3pPr>
            <a:lvl4pPr>
              <a:defRPr sz="7000"/>
            </a:lvl4pPr>
            <a:lvl5pPr>
              <a:defRPr sz="7000"/>
            </a:lvl5pPr>
            <a:lvl6pPr>
              <a:defRPr sz="7000"/>
            </a:lvl6pPr>
            <a:lvl7pPr>
              <a:defRPr sz="7000"/>
            </a:lvl7pPr>
            <a:lvl8pPr>
              <a:defRPr sz="7000"/>
            </a:lvl8pPr>
            <a:lvl9pPr>
              <a:defRPr sz="7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C830BDA-5F2A-487F-9A13-E6C5CA045F37}" type="datetimeFigureOut">
              <a:rPr lang="en-US" smtClean="0"/>
              <a:t>11/28/21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412574C-20AC-4332-836C-3DBD28D304D6}" type="slidenum">
              <a:rPr lang="en-US" smtClean="0"/>
              <a:t>‹#›</a:t>
            </a:fld>
            <a:endParaRPr lang="en-US" dirty="0"/>
          </a:p>
        </p:txBody>
      </p:sp>
    </p:spTree>
    <p:extLst>
      <p:ext uri="{BB962C8B-B14F-4D97-AF65-F5344CB8AC3E}">
        <p14:creationId xmlns:p14="http://schemas.microsoft.com/office/powerpoint/2010/main" val="19734591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371600" y="7777906"/>
            <a:ext cx="12120564" cy="3241461"/>
          </a:xfrm>
        </p:spPr>
        <p:txBody>
          <a:bodyPr anchor="b"/>
          <a:lstStyle>
            <a:lvl1pPr marL="0" indent="0">
              <a:buNone/>
              <a:defRPr sz="9300" b="1"/>
            </a:lvl1pPr>
            <a:lvl2pPr marL="1776542" indent="0">
              <a:buNone/>
              <a:defRPr sz="7800" b="1"/>
            </a:lvl2pPr>
            <a:lvl3pPr marL="3553084" indent="0">
              <a:buNone/>
              <a:defRPr sz="7000" b="1"/>
            </a:lvl3pPr>
            <a:lvl4pPr marL="5329626" indent="0">
              <a:buNone/>
              <a:defRPr sz="6200" b="1"/>
            </a:lvl4pPr>
            <a:lvl5pPr marL="7106168" indent="0">
              <a:buNone/>
              <a:defRPr sz="6200" b="1"/>
            </a:lvl5pPr>
            <a:lvl6pPr marL="8882710" indent="0">
              <a:buNone/>
              <a:defRPr sz="6200" b="1"/>
            </a:lvl6pPr>
            <a:lvl7pPr marL="10659252" indent="0">
              <a:buNone/>
              <a:defRPr sz="6200" b="1"/>
            </a:lvl7pPr>
            <a:lvl8pPr marL="12435794" indent="0">
              <a:buNone/>
              <a:defRPr sz="6200" b="1"/>
            </a:lvl8pPr>
            <a:lvl9pPr marL="14212336" indent="0">
              <a:buNone/>
              <a:defRPr sz="6200" b="1"/>
            </a:lvl9pPr>
          </a:lstStyle>
          <a:p>
            <a:pPr lvl="0"/>
            <a:r>
              <a:rPr lang="en-US"/>
              <a:t>Click to edit Master text styles</a:t>
            </a:r>
          </a:p>
        </p:txBody>
      </p:sp>
      <p:sp>
        <p:nvSpPr>
          <p:cNvPr id="4" name="Content Placeholder 3"/>
          <p:cNvSpPr>
            <a:spLocks noGrp="1"/>
          </p:cNvSpPr>
          <p:nvPr>
            <p:ph sz="half" idx="2"/>
          </p:nvPr>
        </p:nvSpPr>
        <p:spPr>
          <a:xfrm>
            <a:off x="1371600" y="11019367"/>
            <a:ext cx="12120564" cy="20019859"/>
          </a:xfrm>
        </p:spPr>
        <p:txBody>
          <a:bodyPr/>
          <a:lstStyle>
            <a:lvl1pPr>
              <a:defRPr sz="9300"/>
            </a:lvl1pPr>
            <a:lvl2pPr>
              <a:defRPr sz="7800"/>
            </a:lvl2pPr>
            <a:lvl3pPr>
              <a:defRPr sz="7000"/>
            </a:lvl3pPr>
            <a:lvl4pPr>
              <a:defRPr sz="6200"/>
            </a:lvl4pPr>
            <a:lvl5pPr>
              <a:defRPr sz="6200"/>
            </a:lvl5pPr>
            <a:lvl6pPr>
              <a:defRPr sz="6200"/>
            </a:lvl6pPr>
            <a:lvl7pPr>
              <a:defRPr sz="6200"/>
            </a:lvl7pPr>
            <a:lvl8pPr>
              <a:defRPr sz="6200"/>
            </a:lvl8pPr>
            <a:lvl9pPr>
              <a:defRPr sz="6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13935077" y="7777906"/>
            <a:ext cx="12125325" cy="3241461"/>
          </a:xfrm>
        </p:spPr>
        <p:txBody>
          <a:bodyPr anchor="b"/>
          <a:lstStyle>
            <a:lvl1pPr marL="0" indent="0">
              <a:buNone/>
              <a:defRPr sz="9300" b="1"/>
            </a:lvl1pPr>
            <a:lvl2pPr marL="1776542" indent="0">
              <a:buNone/>
              <a:defRPr sz="7800" b="1"/>
            </a:lvl2pPr>
            <a:lvl3pPr marL="3553084" indent="0">
              <a:buNone/>
              <a:defRPr sz="7000" b="1"/>
            </a:lvl3pPr>
            <a:lvl4pPr marL="5329626" indent="0">
              <a:buNone/>
              <a:defRPr sz="6200" b="1"/>
            </a:lvl4pPr>
            <a:lvl5pPr marL="7106168" indent="0">
              <a:buNone/>
              <a:defRPr sz="6200" b="1"/>
            </a:lvl5pPr>
            <a:lvl6pPr marL="8882710" indent="0">
              <a:buNone/>
              <a:defRPr sz="6200" b="1"/>
            </a:lvl6pPr>
            <a:lvl7pPr marL="10659252" indent="0">
              <a:buNone/>
              <a:defRPr sz="6200" b="1"/>
            </a:lvl7pPr>
            <a:lvl8pPr marL="12435794" indent="0">
              <a:buNone/>
              <a:defRPr sz="6200" b="1"/>
            </a:lvl8pPr>
            <a:lvl9pPr marL="14212336" indent="0">
              <a:buNone/>
              <a:defRPr sz="6200" b="1"/>
            </a:lvl9pPr>
          </a:lstStyle>
          <a:p>
            <a:pPr lvl="0"/>
            <a:r>
              <a:rPr lang="en-US"/>
              <a:t>Click to edit Master text styles</a:t>
            </a:r>
          </a:p>
        </p:txBody>
      </p:sp>
      <p:sp>
        <p:nvSpPr>
          <p:cNvPr id="6" name="Content Placeholder 5"/>
          <p:cNvSpPr>
            <a:spLocks noGrp="1"/>
          </p:cNvSpPr>
          <p:nvPr>
            <p:ph sz="quarter" idx="4"/>
          </p:nvPr>
        </p:nvSpPr>
        <p:spPr>
          <a:xfrm>
            <a:off x="13935077" y="11019367"/>
            <a:ext cx="12125325" cy="20019859"/>
          </a:xfrm>
        </p:spPr>
        <p:txBody>
          <a:bodyPr/>
          <a:lstStyle>
            <a:lvl1pPr>
              <a:defRPr sz="9300"/>
            </a:lvl1pPr>
            <a:lvl2pPr>
              <a:defRPr sz="7800"/>
            </a:lvl2pPr>
            <a:lvl3pPr>
              <a:defRPr sz="7000"/>
            </a:lvl3pPr>
            <a:lvl4pPr>
              <a:defRPr sz="6200"/>
            </a:lvl4pPr>
            <a:lvl5pPr>
              <a:defRPr sz="6200"/>
            </a:lvl5pPr>
            <a:lvl6pPr>
              <a:defRPr sz="6200"/>
            </a:lvl6pPr>
            <a:lvl7pPr>
              <a:defRPr sz="6200"/>
            </a:lvl7pPr>
            <a:lvl8pPr>
              <a:defRPr sz="6200"/>
            </a:lvl8pPr>
            <a:lvl9pPr>
              <a:defRPr sz="6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C830BDA-5F2A-487F-9A13-E6C5CA045F37}" type="datetimeFigureOut">
              <a:rPr lang="en-US" smtClean="0"/>
              <a:t>11/28/21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412574C-20AC-4332-836C-3DBD28D304D6}" type="slidenum">
              <a:rPr lang="en-US" smtClean="0"/>
              <a:t>‹#›</a:t>
            </a:fld>
            <a:endParaRPr lang="en-US" dirty="0"/>
          </a:p>
        </p:txBody>
      </p:sp>
    </p:spTree>
    <p:extLst>
      <p:ext uri="{BB962C8B-B14F-4D97-AF65-F5344CB8AC3E}">
        <p14:creationId xmlns:p14="http://schemas.microsoft.com/office/powerpoint/2010/main" val="15479700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C830BDA-5F2A-487F-9A13-E6C5CA045F37}" type="datetimeFigureOut">
              <a:rPr lang="en-US" smtClean="0"/>
              <a:t>11/28/21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412574C-20AC-4332-836C-3DBD28D304D6}" type="slidenum">
              <a:rPr lang="en-US" smtClean="0"/>
              <a:t>‹#›</a:t>
            </a:fld>
            <a:endParaRPr lang="en-US" dirty="0"/>
          </a:p>
        </p:txBody>
      </p:sp>
    </p:spTree>
    <p:extLst>
      <p:ext uri="{BB962C8B-B14F-4D97-AF65-F5344CB8AC3E}">
        <p14:creationId xmlns:p14="http://schemas.microsoft.com/office/powerpoint/2010/main" val="31733176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C830BDA-5F2A-487F-9A13-E6C5CA045F37}" type="datetimeFigureOut">
              <a:rPr lang="en-US" smtClean="0"/>
              <a:t>11/28/21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8412574C-20AC-4332-836C-3DBD28D304D6}" type="slidenum">
              <a:rPr lang="en-US" smtClean="0"/>
              <a:t>‹#›</a:t>
            </a:fld>
            <a:endParaRPr lang="en-US" dirty="0"/>
          </a:p>
        </p:txBody>
      </p:sp>
    </p:spTree>
    <p:extLst>
      <p:ext uri="{BB962C8B-B14F-4D97-AF65-F5344CB8AC3E}">
        <p14:creationId xmlns:p14="http://schemas.microsoft.com/office/powerpoint/2010/main" val="4521579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71602" y="1383453"/>
            <a:ext cx="9024939" cy="5887720"/>
          </a:xfrm>
        </p:spPr>
        <p:txBody>
          <a:bodyPr anchor="b"/>
          <a:lstStyle>
            <a:lvl1pPr algn="l">
              <a:defRPr sz="7800" b="1"/>
            </a:lvl1pPr>
          </a:lstStyle>
          <a:p>
            <a:r>
              <a:rPr lang="en-US"/>
              <a:t>Click to edit Master title style</a:t>
            </a:r>
          </a:p>
        </p:txBody>
      </p:sp>
      <p:sp>
        <p:nvSpPr>
          <p:cNvPr id="3" name="Content Placeholder 2"/>
          <p:cNvSpPr>
            <a:spLocks noGrp="1"/>
          </p:cNvSpPr>
          <p:nvPr>
            <p:ph idx="1"/>
          </p:nvPr>
        </p:nvSpPr>
        <p:spPr>
          <a:xfrm>
            <a:off x="10725150" y="1383456"/>
            <a:ext cx="15335250" cy="29655773"/>
          </a:xfrm>
        </p:spPr>
        <p:txBody>
          <a:bodyPr/>
          <a:lstStyle>
            <a:lvl1pPr>
              <a:defRPr sz="12400"/>
            </a:lvl1pPr>
            <a:lvl2pPr>
              <a:defRPr sz="10900"/>
            </a:lvl2pPr>
            <a:lvl3pPr>
              <a:defRPr sz="9300"/>
            </a:lvl3pPr>
            <a:lvl4pPr>
              <a:defRPr sz="7800"/>
            </a:lvl4pPr>
            <a:lvl5pPr>
              <a:defRPr sz="7800"/>
            </a:lvl5pPr>
            <a:lvl6pPr>
              <a:defRPr sz="7800"/>
            </a:lvl6pPr>
            <a:lvl7pPr>
              <a:defRPr sz="7800"/>
            </a:lvl7pPr>
            <a:lvl8pPr>
              <a:defRPr sz="7800"/>
            </a:lvl8pPr>
            <a:lvl9pPr>
              <a:defRPr sz="7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371602" y="7271176"/>
            <a:ext cx="9024939" cy="23768053"/>
          </a:xfrm>
        </p:spPr>
        <p:txBody>
          <a:bodyPr/>
          <a:lstStyle>
            <a:lvl1pPr marL="0" indent="0">
              <a:buNone/>
              <a:defRPr sz="5400"/>
            </a:lvl1pPr>
            <a:lvl2pPr marL="1776542" indent="0">
              <a:buNone/>
              <a:defRPr sz="4700"/>
            </a:lvl2pPr>
            <a:lvl3pPr marL="3553084" indent="0">
              <a:buNone/>
              <a:defRPr sz="3900"/>
            </a:lvl3pPr>
            <a:lvl4pPr marL="5329626" indent="0">
              <a:buNone/>
              <a:defRPr sz="3500"/>
            </a:lvl4pPr>
            <a:lvl5pPr marL="7106168" indent="0">
              <a:buNone/>
              <a:defRPr sz="3500"/>
            </a:lvl5pPr>
            <a:lvl6pPr marL="8882710" indent="0">
              <a:buNone/>
              <a:defRPr sz="3500"/>
            </a:lvl6pPr>
            <a:lvl7pPr marL="10659252" indent="0">
              <a:buNone/>
              <a:defRPr sz="3500"/>
            </a:lvl7pPr>
            <a:lvl8pPr marL="12435794" indent="0">
              <a:buNone/>
              <a:defRPr sz="3500"/>
            </a:lvl8pPr>
            <a:lvl9pPr marL="14212336" indent="0">
              <a:buNone/>
              <a:defRPr sz="3500"/>
            </a:lvl9pPr>
          </a:lstStyle>
          <a:p>
            <a:pPr lvl="0"/>
            <a:r>
              <a:rPr lang="en-US"/>
              <a:t>Click to edit Master text styles</a:t>
            </a:r>
          </a:p>
        </p:txBody>
      </p:sp>
      <p:sp>
        <p:nvSpPr>
          <p:cNvPr id="5" name="Date Placeholder 4"/>
          <p:cNvSpPr>
            <a:spLocks noGrp="1"/>
          </p:cNvSpPr>
          <p:nvPr>
            <p:ph type="dt" sz="half" idx="10"/>
          </p:nvPr>
        </p:nvSpPr>
        <p:spPr/>
        <p:txBody>
          <a:bodyPr/>
          <a:lstStyle/>
          <a:p>
            <a:fld id="{9C830BDA-5F2A-487F-9A13-E6C5CA045F37}" type="datetimeFigureOut">
              <a:rPr lang="en-US" smtClean="0"/>
              <a:t>11/28/21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412574C-20AC-4332-836C-3DBD28D304D6}" type="slidenum">
              <a:rPr lang="en-US" smtClean="0"/>
              <a:t>‹#›</a:t>
            </a:fld>
            <a:endParaRPr lang="en-US" dirty="0"/>
          </a:p>
        </p:txBody>
      </p:sp>
    </p:spTree>
    <p:extLst>
      <p:ext uri="{BB962C8B-B14F-4D97-AF65-F5344CB8AC3E}">
        <p14:creationId xmlns:p14="http://schemas.microsoft.com/office/powerpoint/2010/main" val="7507547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376864" y="24323040"/>
            <a:ext cx="16459200" cy="2871473"/>
          </a:xfrm>
        </p:spPr>
        <p:txBody>
          <a:bodyPr anchor="b"/>
          <a:lstStyle>
            <a:lvl1pPr algn="l">
              <a:defRPr sz="7800" b="1"/>
            </a:lvl1pPr>
          </a:lstStyle>
          <a:p>
            <a:r>
              <a:rPr lang="en-US"/>
              <a:t>Click to edit Master title style</a:t>
            </a:r>
          </a:p>
        </p:txBody>
      </p:sp>
      <p:sp>
        <p:nvSpPr>
          <p:cNvPr id="3" name="Picture Placeholder 2"/>
          <p:cNvSpPr>
            <a:spLocks noGrp="1"/>
          </p:cNvSpPr>
          <p:nvPr>
            <p:ph type="pic" idx="1"/>
          </p:nvPr>
        </p:nvSpPr>
        <p:spPr>
          <a:xfrm>
            <a:off x="5376864" y="3104727"/>
            <a:ext cx="16459200" cy="20848320"/>
          </a:xfrm>
        </p:spPr>
        <p:txBody>
          <a:bodyPr/>
          <a:lstStyle>
            <a:lvl1pPr marL="0" indent="0">
              <a:buNone/>
              <a:defRPr sz="12400"/>
            </a:lvl1pPr>
            <a:lvl2pPr marL="1776542" indent="0">
              <a:buNone/>
              <a:defRPr sz="10900"/>
            </a:lvl2pPr>
            <a:lvl3pPr marL="3553084" indent="0">
              <a:buNone/>
              <a:defRPr sz="9300"/>
            </a:lvl3pPr>
            <a:lvl4pPr marL="5329626" indent="0">
              <a:buNone/>
              <a:defRPr sz="7800"/>
            </a:lvl4pPr>
            <a:lvl5pPr marL="7106168" indent="0">
              <a:buNone/>
              <a:defRPr sz="7800"/>
            </a:lvl5pPr>
            <a:lvl6pPr marL="8882710" indent="0">
              <a:buNone/>
              <a:defRPr sz="7800"/>
            </a:lvl6pPr>
            <a:lvl7pPr marL="10659252" indent="0">
              <a:buNone/>
              <a:defRPr sz="7800"/>
            </a:lvl7pPr>
            <a:lvl8pPr marL="12435794" indent="0">
              <a:buNone/>
              <a:defRPr sz="7800"/>
            </a:lvl8pPr>
            <a:lvl9pPr marL="14212336" indent="0">
              <a:buNone/>
              <a:defRPr sz="7800"/>
            </a:lvl9pPr>
          </a:lstStyle>
          <a:p>
            <a:endParaRPr lang="en-US" dirty="0"/>
          </a:p>
        </p:txBody>
      </p:sp>
      <p:sp>
        <p:nvSpPr>
          <p:cNvPr id="4" name="Text Placeholder 3"/>
          <p:cNvSpPr>
            <a:spLocks noGrp="1"/>
          </p:cNvSpPr>
          <p:nvPr>
            <p:ph type="body" sz="half" idx="2"/>
          </p:nvPr>
        </p:nvSpPr>
        <p:spPr>
          <a:xfrm>
            <a:off x="5376864" y="27194513"/>
            <a:ext cx="16459200" cy="4077967"/>
          </a:xfrm>
        </p:spPr>
        <p:txBody>
          <a:bodyPr/>
          <a:lstStyle>
            <a:lvl1pPr marL="0" indent="0">
              <a:buNone/>
              <a:defRPr sz="5400"/>
            </a:lvl1pPr>
            <a:lvl2pPr marL="1776542" indent="0">
              <a:buNone/>
              <a:defRPr sz="4700"/>
            </a:lvl2pPr>
            <a:lvl3pPr marL="3553084" indent="0">
              <a:buNone/>
              <a:defRPr sz="3900"/>
            </a:lvl3pPr>
            <a:lvl4pPr marL="5329626" indent="0">
              <a:buNone/>
              <a:defRPr sz="3500"/>
            </a:lvl4pPr>
            <a:lvl5pPr marL="7106168" indent="0">
              <a:buNone/>
              <a:defRPr sz="3500"/>
            </a:lvl5pPr>
            <a:lvl6pPr marL="8882710" indent="0">
              <a:buNone/>
              <a:defRPr sz="3500"/>
            </a:lvl6pPr>
            <a:lvl7pPr marL="10659252" indent="0">
              <a:buNone/>
              <a:defRPr sz="3500"/>
            </a:lvl7pPr>
            <a:lvl8pPr marL="12435794" indent="0">
              <a:buNone/>
              <a:defRPr sz="3500"/>
            </a:lvl8pPr>
            <a:lvl9pPr marL="14212336" indent="0">
              <a:buNone/>
              <a:defRPr sz="3500"/>
            </a:lvl9pPr>
          </a:lstStyle>
          <a:p>
            <a:pPr lvl="0"/>
            <a:r>
              <a:rPr lang="en-US"/>
              <a:t>Click to edit Master text styles</a:t>
            </a:r>
          </a:p>
        </p:txBody>
      </p:sp>
      <p:sp>
        <p:nvSpPr>
          <p:cNvPr id="5" name="Date Placeholder 4"/>
          <p:cNvSpPr>
            <a:spLocks noGrp="1"/>
          </p:cNvSpPr>
          <p:nvPr>
            <p:ph type="dt" sz="half" idx="10"/>
          </p:nvPr>
        </p:nvSpPr>
        <p:spPr/>
        <p:txBody>
          <a:bodyPr/>
          <a:lstStyle/>
          <a:p>
            <a:fld id="{9C830BDA-5F2A-487F-9A13-E6C5CA045F37}" type="datetimeFigureOut">
              <a:rPr lang="en-US" smtClean="0"/>
              <a:t>11/28/21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412574C-20AC-4332-836C-3DBD28D304D6}" type="slidenum">
              <a:rPr lang="en-US" smtClean="0"/>
              <a:t>‹#›</a:t>
            </a:fld>
            <a:endParaRPr lang="en-US" dirty="0"/>
          </a:p>
        </p:txBody>
      </p:sp>
    </p:spTree>
    <p:extLst>
      <p:ext uri="{BB962C8B-B14F-4D97-AF65-F5344CB8AC3E}">
        <p14:creationId xmlns:p14="http://schemas.microsoft.com/office/powerpoint/2010/main" val="20521537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1391499"/>
            <a:ext cx="24688800" cy="5791200"/>
          </a:xfrm>
          <a:prstGeom prst="rect">
            <a:avLst/>
          </a:prstGeom>
        </p:spPr>
        <p:txBody>
          <a:bodyPr vert="horz" lIns="355308" tIns="177654" rIns="355308" bIns="177654" rtlCol="0" anchor="ctr">
            <a:normAutofit/>
          </a:bodyPr>
          <a:lstStyle/>
          <a:p>
            <a:r>
              <a:rPr lang="en-US"/>
              <a:t>Click to edit Master title style</a:t>
            </a:r>
          </a:p>
        </p:txBody>
      </p:sp>
      <p:sp>
        <p:nvSpPr>
          <p:cNvPr id="3" name="Text Placeholder 2"/>
          <p:cNvSpPr>
            <a:spLocks noGrp="1"/>
          </p:cNvSpPr>
          <p:nvPr>
            <p:ph type="body" idx="1"/>
          </p:nvPr>
        </p:nvSpPr>
        <p:spPr>
          <a:xfrm>
            <a:off x="1371600" y="8107682"/>
            <a:ext cx="24688800" cy="22931546"/>
          </a:xfrm>
          <a:prstGeom prst="rect">
            <a:avLst/>
          </a:prstGeom>
        </p:spPr>
        <p:txBody>
          <a:bodyPr vert="horz" lIns="355308" tIns="177654" rIns="355308" bIns="177654"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1371600" y="32205509"/>
            <a:ext cx="6400800" cy="1849967"/>
          </a:xfrm>
          <a:prstGeom prst="rect">
            <a:avLst/>
          </a:prstGeom>
        </p:spPr>
        <p:txBody>
          <a:bodyPr vert="horz" lIns="355308" tIns="177654" rIns="355308" bIns="177654" rtlCol="0" anchor="ctr"/>
          <a:lstStyle>
            <a:lvl1pPr algn="l">
              <a:defRPr sz="4700">
                <a:solidFill>
                  <a:schemeClr val="tx1">
                    <a:tint val="75000"/>
                  </a:schemeClr>
                </a:solidFill>
              </a:defRPr>
            </a:lvl1pPr>
          </a:lstStyle>
          <a:p>
            <a:fld id="{9C830BDA-5F2A-487F-9A13-E6C5CA045F37}" type="datetimeFigureOut">
              <a:rPr lang="en-US" smtClean="0"/>
              <a:t>11/28/21</a:t>
            </a:fld>
            <a:endParaRPr lang="en-US" dirty="0"/>
          </a:p>
        </p:txBody>
      </p:sp>
      <p:sp>
        <p:nvSpPr>
          <p:cNvPr id="5" name="Footer Placeholder 4"/>
          <p:cNvSpPr>
            <a:spLocks noGrp="1"/>
          </p:cNvSpPr>
          <p:nvPr>
            <p:ph type="ftr" sz="quarter" idx="3"/>
          </p:nvPr>
        </p:nvSpPr>
        <p:spPr>
          <a:xfrm>
            <a:off x="9372600" y="32205509"/>
            <a:ext cx="8686800" cy="1849967"/>
          </a:xfrm>
          <a:prstGeom prst="rect">
            <a:avLst/>
          </a:prstGeom>
        </p:spPr>
        <p:txBody>
          <a:bodyPr vert="horz" lIns="355308" tIns="177654" rIns="355308" bIns="177654" rtlCol="0" anchor="ctr"/>
          <a:lstStyle>
            <a:lvl1pPr algn="ctr">
              <a:defRPr sz="47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9659600" y="32205509"/>
            <a:ext cx="6400800" cy="1849967"/>
          </a:xfrm>
          <a:prstGeom prst="rect">
            <a:avLst/>
          </a:prstGeom>
        </p:spPr>
        <p:txBody>
          <a:bodyPr vert="horz" lIns="355308" tIns="177654" rIns="355308" bIns="177654" rtlCol="0" anchor="ctr"/>
          <a:lstStyle>
            <a:lvl1pPr algn="r">
              <a:defRPr sz="4700">
                <a:solidFill>
                  <a:schemeClr val="tx1">
                    <a:tint val="75000"/>
                  </a:schemeClr>
                </a:solidFill>
              </a:defRPr>
            </a:lvl1pPr>
          </a:lstStyle>
          <a:p>
            <a:fld id="{8412574C-20AC-4332-836C-3DBD28D304D6}" type="slidenum">
              <a:rPr lang="en-US" smtClean="0"/>
              <a:t>‹#›</a:t>
            </a:fld>
            <a:endParaRPr lang="en-US" dirty="0"/>
          </a:p>
        </p:txBody>
      </p:sp>
    </p:spTree>
    <p:extLst>
      <p:ext uri="{BB962C8B-B14F-4D97-AF65-F5344CB8AC3E}">
        <p14:creationId xmlns:p14="http://schemas.microsoft.com/office/powerpoint/2010/main" val="13027495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553084" rtl="0" eaLnBrk="1" latinLnBrk="0" hangingPunct="1">
        <a:spcBef>
          <a:spcPct val="0"/>
        </a:spcBef>
        <a:buNone/>
        <a:defRPr sz="17100" kern="1200">
          <a:solidFill>
            <a:schemeClr val="tx1"/>
          </a:solidFill>
          <a:latin typeface="+mj-lt"/>
          <a:ea typeface="+mj-ea"/>
          <a:cs typeface="+mj-cs"/>
        </a:defRPr>
      </a:lvl1pPr>
    </p:titleStyle>
    <p:bodyStyle>
      <a:lvl1pPr marL="1332407" indent="-1332407" algn="l" defTabSz="3553084" rtl="0" eaLnBrk="1" latinLnBrk="0" hangingPunct="1">
        <a:spcBef>
          <a:spcPct val="20000"/>
        </a:spcBef>
        <a:buFont typeface="Arial" panose="020B0604020202020204" pitchFamily="34" charset="0"/>
        <a:buChar char="•"/>
        <a:defRPr sz="12400" kern="1200">
          <a:solidFill>
            <a:schemeClr val="tx1"/>
          </a:solidFill>
          <a:latin typeface="+mn-lt"/>
          <a:ea typeface="+mn-ea"/>
          <a:cs typeface="+mn-cs"/>
        </a:defRPr>
      </a:lvl1pPr>
      <a:lvl2pPr marL="2886881" indent="-1110339" algn="l" defTabSz="3553084" rtl="0" eaLnBrk="1" latinLnBrk="0" hangingPunct="1">
        <a:spcBef>
          <a:spcPct val="20000"/>
        </a:spcBef>
        <a:buFont typeface="Arial" panose="020B0604020202020204" pitchFamily="34" charset="0"/>
        <a:buChar char="–"/>
        <a:defRPr sz="10900" kern="1200">
          <a:solidFill>
            <a:schemeClr val="tx1"/>
          </a:solidFill>
          <a:latin typeface="+mn-lt"/>
          <a:ea typeface="+mn-ea"/>
          <a:cs typeface="+mn-cs"/>
        </a:defRPr>
      </a:lvl2pPr>
      <a:lvl3pPr marL="4441355" indent="-888271" algn="l" defTabSz="3553084" rtl="0" eaLnBrk="1" latinLnBrk="0" hangingPunct="1">
        <a:spcBef>
          <a:spcPct val="20000"/>
        </a:spcBef>
        <a:buFont typeface="Arial" panose="020B0604020202020204" pitchFamily="34" charset="0"/>
        <a:buChar char="•"/>
        <a:defRPr sz="9300" kern="1200">
          <a:solidFill>
            <a:schemeClr val="tx1"/>
          </a:solidFill>
          <a:latin typeface="+mn-lt"/>
          <a:ea typeface="+mn-ea"/>
          <a:cs typeface="+mn-cs"/>
        </a:defRPr>
      </a:lvl3pPr>
      <a:lvl4pPr marL="6217897" indent="-888271" algn="l" defTabSz="3553084" rtl="0" eaLnBrk="1" latinLnBrk="0" hangingPunct="1">
        <a:spcBef>
          <a:spcPct val="20000"/>
        </a:spcBef>
        <a:buFont typeface="Arial" panose="020B0604020202020204" pitchFamily="34" charset="0"/>
        <a:buChar char="–"/>
        <a:defRPr sz="7800" kern="1200">
          <a:solidFill>
            <a:schemeClr val="tx1"/>
          </a:solidFill>
          <a:latin typeface="+mn-lt"/>
          <a:ea typeface="+mn-ea"/>
          <a:cs typeface="+mn-cs"/>
        </a:defRPr>
      </a:lvl4pPr>
      <a:lvl5pPr marL="7994439" indent="-888271" algn="l" defTabSz="3553084" rtl="0" eaLnBrk="1" latinLnBrk="0" hangingPunct="1">
        <a:spcBef>
          <a:spcPct val="20000"/>
        </a:spcBef>
        <a:buFont typeface="Arial" panose="020B0604020202020204" pitchFamily="34" charset="0"/>
        <a:buChar char="»"/>
        <a:defRPr sz="7800" kern="1200">
          <a:solidFill>
            <a:schemeClr val="tx1"/>
          </a:solidFill>
          <a:latin typeface="+mn-lt"/>
          <a:ea typeface="+mn-ea"/>
          <a:cs typeface="+mn-cs"/>
        </a:defRPr>
      </a:lvl5pPr>
      <a:lvl6pPr marL="9770981" indent="-888271" algn="l" defTabSz="3553084" rtl="0" eaLnBrk="1" latinLnBrk="0" hangingPunct="1">
        <a:spcBef>
          <a:spcPct val="20000"/>
        </a:spcBef>
        <a:buFont typeface="Arial" panose="020B0604020202020204" pitchFamily="34" charset="0"/>
        <a:buChar char="•"/>
        <a:defRPr sz="7800" kern="1200">
          <a:solidFill>
            <a:schemeClr val="tx1"/>
          </a:solidFill>
          <a:latin typeface="+mn-lt"/>
          <a:ea typeface="+mn-ea"/>
          <a:cs typeface="+mn-cs"/>
        </a:defRPr>
      </a:lvl6pPr>
      <a:lvl7pPr marL="11547523" indent="-888271" algn="l" defTabSz="3553084" rtl="0" eaLnBrk="1" latinLnBrk="0" hangingPunct="1">
        <a:spcBef>
          <a:spcPct val="20000"/>
        </a:spcBef>
        <a:buFont typeface="Arial" panose="020B0604020202020204" pitchFamily="34" charset="0"/>
        <a:buChar char="•"/>
        <a:defRPr sz="7800" kern="1200">
          <a:solidFill>
            <a:schemeClr val="tx1"/>
          </a:solidFill>
          <a:latin typeface="+mn-lt"/>
          <a:ea typeface="+mn-ea"/>
          <a:cs typeface="+mn-cs"/>
        </a:defRPr>
      </a:lvl7pPr>
      <a:lvl8pPr marL="13324065" indent="-888271" algn="l" defTabSz="3553084" rtl="0" eaLnBrk="1" latinLnBrk="0" hangingPunct="1">
        <a:spcBef>
          <a:spcPct val="20000"/>
        </a:spcBef>
        <a:buFont typeface="Arial" panose="020B0604020202020204" pitchFamily="34" charset="0"/>
        <a:buChar char="•"/>
        <a:defRPr sz="7800" kern="1200">
          <a:solidFill>
            <a:schemeClr val="tx1"/>
          </a:solidFill>
          <a:latin typeface="+mn-lt"/>
          <a:ea typeface="+mn-ea"/>
          <a:cs typeface="+mn-cs"/>
        </a:defRPr>
      </a:lvl8pPr>
      <a:lvl9pPr marL="15100607" indent="-888271" algn="l" defTabSz="3553084" rtl="0" eaLnBrk="1" latinLnBrk="0" hangingPunct="1">
        <a:spcBef>
          <a:spcPct val="20000"/>
        </a:spcBef>
        <a:buFont typeface="Arial" panose="020B0604020202020204" pitchFamily="34" charset="0"/>
        <a:buChar char="•"/>
        <a:defRPr sz="7800" kern="1200">
          <a:solidFill>
            <a:schemeClr val="tx1"/>
          </a:solidFill>
          <a:latin typeface="+mn-lt"/>
          <a:ea typeface="+mn-ea"/>
          <a:cs typeface="+mn-cs"/>
        </a:defRPr>
      </a:lvl9pPr>
    </p:bodyStyle>
    <p:otherStyle>
      <a:defPPr>
        <a:defRPr lang="en-US"/>
      </a:defPPr>
      <a:lvl1pPr marL="0" algn="l" defTabSz="3553084" rtl="0" eaLnBrk="1" latinLnBrk="0" hangingPunct="1">
        <a:defRPr sz="7000" kern="1200">
          <a:solidFill>
            <a:schemeClr val="tx1"/>
          </a:solidFill>
          <a:latin typeface="+mn-lt"/>
          <a:ea typeface="+mn-ea"/>
          <a:cs typeface="+mn-cs"/>
        </a:defRPr>
      </a:lvl1pPr>
      <a:lvl2pPr marL="1776542" algn="l" defTabSz="3553084" rtl="0" eaLnBrk="1" latinLnBrk="0" hangingPunct="1">
        <a:defRPr sz="7000" kern="1200">
          <a:solidFill>
            <a:schemeClr val="tx1"/>
          </a:solidFill>
          <a:latin typeface="+mn-lt"/>
          <a:ea typeface="+mn-ea"/>
          <a:cs typeface="+mn-cs"/>
        </a:defRPr>
      </a:lvl2pPr>
      <a:lvl3pPr marL="3553084" algn="l" defTabSz="3553084" rtl="0" eaLnBrk="1" latinLnBrk="0" hangingPunct="1">
        <a:defRPr sz="7000" kern="1200">
          <a:solidFill>
            <a:schemeClr val="tx1"/>
          </a:solidFill>
          <a:latin typeface="+mn-lt"/>
          <a:ea typeface="+mn-ea"/>
          <a:cs typeface="+mn-cs"/>
        </a:defRPr>
      </a:lvl3pPr>
      <a:lvl4pPr marL="5329626" algn="l" defTabSz="3553084" rtl="0" eaLnBrk="1" latinLnBrk="0" hangingPunct="1">
        <a:defRPr sz="7000" kern="1200">
          <a:solidFill>
            <a:schemeClr val="tx1"/>
          </a:solidFill>
          <a:latin typeface="+mn-lt"/>
          <a:ea typeface="+mn-ea"/>
          <a:cs typeface="+mn-cs"/>
        </a:defRPr>
      </a:lvl4pPr>
      <a:lvl5pPr marL="7106168" algn="l" defTabSz="3553084" rtl="0" eaLnBrk="1" latinLnBrk="0" hangingPunct="1">
        <a:defRPr sz="7000" kern="1200">
          <a:solidFill>
            <a:schemeClr val="tx1"/>
          </a:solidFill>
          <a:latin typeface="+mn-lt"/>
          <a:ea typeface="+mn-ea"/>
          <a:cs typeface="+mn-cs"/>
        </a:defRPr>
      </a:lvl5pPr>
      <a:lvl6pPr marL="8882710" algn="l" defTabSz="3553084" rtl="0" eaLnBrk="1" latinLnBrk="0" hangingPunct="1">
        <a:defRPr sz="7000" kern="1200">
          <a:solidFill>
            <a:schemeClr val="tx1"/>
          </a:solidFill>
          <a:latin typeface="+mn-lt"/>
          <a:ea typeface="+mn-ea"/>
          <a:cs typeface="+mn-cs"/>
        </a:defRPr>
      </a:lvl6pPr>
      <a:lvl7pPr marL="10659252" algn="l" defTabSz="3553084" rtl="0" eaLnBrk="1" latinLnBrk="0" hangingPunct="1">
        <a:defRPr sz="7000" kern="1200">
          <a:solidFill>
            <a:schemeClr val="tx1"/>
          </a:solidFill>
          <a:latin typeface="+mn-lt"/>
          <a:ea typeface="+mn-ea"/>
          <a:cs typeface="+mn-cs"/>
        </a:defRPr>
      </a:lvl7pPr>
      <a:lvl8pPr marL="12435794" algn="l" defTabSz="3553084" rtl="0" eaLnBrk="1" latinLnBrk="0" hangingPunct="1">
        <a:defRPr sz="7000" kern="1200">
          <a:solidFill>
            <a:schemeClr val="tx1"/>
          </a:solidFill>
          <a:latin typeface="+mn-lt"/>
          <a:ea typeface="+mn-ea"/>
          <a:cs typeface="+mn-cs"/>
        </a:defRPr>
      </a:lvl8pPr>
      <a:lvl9pPr marL="14212336" algn="l" defTabSz="3553084" rtl="0" eaLnBrk="1" latinLnBrk="0" hangingPunct="1">
        <a:defRPr sz="70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0.png"/><Relationship Id="rId18" Type="http://schemas.openxmlformats.org/officeDocument/2006/relationships/image" Target="../media/image15.png"/><Relationship Id="rId3" Type="http://schemas.openxmlformats.org/officeDocument/2006/relationships/image" Target="../media/image1.png"/><Relationship Id="rId21" Type="http://schemas.openxmlformats.org/officeDocument/2006/relationships/image" Target="../media/image18.png"/><Relationship Id="rId7" Type="http://schemas.openxmlformats.org/officeDocument/2006/relationships/image" Target="../media/image5.png"/><Relationship Id="rId12" Type="http://schemas.openxmlformats.org/officeDocument/2006/relationships/image" Target="../media/image90.png"/><Relationship Id="rId17" Type="http://schemas.openxmlformats.org/officeDocument/2006/relationships/image" Target="../media/image14.png"/><Relationship Id="rId2" Type="http://schemas.openxmlformats.org/officeDocument/2006/relationships/notesSlide" Target="../notesSlides/notesSlide1.xml"/><Relationship Id="rId16" Type="http://schemas.openxmlformats.org/officeDocument/2006/relationships/image" Target="../media/image12.png"/><Relationship Id="rId20" Type="http://schemas.openxmlformats.org/officeDocument/2006/relationships/image" Target="../media/image17.pn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tif"/><Relationship Id="rId15" Type="http://schemas.openxmlformats.org/officeDocument/2006/relationships/image" Target="../media/image10.jpg"/><Relationship Id="rId23" Type="http://schemas.openxmlformats.org/officeDocument/2006/relationships/image" Target="../media/image16.png"/><Relationship Id="rId10" Type="http://schemas.openxmlformats.org/officeDocument/2006/relationships/image" Target="../media/image8.png"/><Relationship Id="rId19" Type="http://schemas.openxmlformats.org/officeDocument/2006/relationships/image" Target="../media/image13.png"/><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11.png"/><Relationship Id="rId22"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4" name="图片 103"/>
          <p:cNvPicPr>
            <a:picLocks noChangeAspect="1"/>
          </p:cNvPicPr>
          <p:nvPr/>
        </p:nvPicPr>
        <p:blipFill rotWithShape="1">
          <a:blip r:embed="rId3"/>
          <a:srcRect l="750" t="3277"/>
          <a:stretch/>
        </p:blipFill>
        <p:spPr>
          <a:xfrm>
            <a:off x="15120000" y="5063897"/>
            <a:ext cx="11772000" cy="4573152"/>
          </a:xfrm>
          <a:prstGeom prst="rect">
            <a:avLst/>
          </a:prstGeom>
        </p:spPr>
      </p:pic>
      <p:pic>
        <p:nvPicPr>
          <p:cNvPr id="40" name="图片 39"/>
          <p:cNvPicPr>
            <a:picLocks noChangeAspect="1"/>
          </p:cNvPicPr>
          <p:nvPr/>
        </p:nvPicPr>
        <p:blipFill rotWithShape="1">
          <a:blip r:embed="rId4"/>
          <a:srcRect l="850" r="2236"/>
          <a:stretch/>
        </p:blipFill>
        <p:spPr>
          <a:xfrm>
            <a:off x="15080310" y="9662400"/>
            <a:ext cx="8541690" cy="4968000"/>
          </a:xfrm>
          <a:prstGeom prst="rect">
            <a:avLst/>
          </a:prstGeom>
        </p:spPr>
      </p:pic>
      <p:sp>
        <p:nvSpPr>
          <p:cNvPr id="6" name="矩形 5"/>
          <p:cNvSpPr/>
          <p:nvPr/>
        </p:nvSpPr>
        <p:spPr>
          <a:xfrm>
            <a:off x="432000" y="432000"/>
            <a:ext cx="26568000" cy="3600000"/>
          </a:xfrm>
          <a:prstGeom prst="rect">
            <a:avLst/>
          </a:prstGeom>
          <a:noFill/>
          <a:ln w="762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432000" y="4392000"/>
            <a:ext cx="14148000" cy="10332000"/>
          </a:xfrm>
          <a:prstGeom prst="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15012000" y="4392000"/>
            <a:ext cx="11988000" cy="10332000"/>
          </a:xfrm>
          <a:prstGeom prst="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432000" y="15156000"/>
            <a:ext cx="8568000" cy="19159200"/>
          </a:xfrm>
          <a:prstGeom prst="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461158" y="15180484"/>
            <a:ext cx="8568000" cy="541032"/>
          </a:xfrm>
          <a:prstGeom prst="rect">
            <a:avLst/>
          </a:prstGeom>
          <a:solidFill>
            <a:srgbClr val="385D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dirty="0"/>
              <a:t>Siamese Anchor Free</a:t>
            </a:r>
            <a:endParaRPr lang="zh-CN" altLang="en-US" sz="4000" dirty="0"/>
          </a:p>
        </p:txBody>
      </p:sp>
      <p:grpSp>
        <p:nvGrpSpPr>
          <p:cNvPr id="13" name="组合 12"/>
          <p:cNvGrpSpPr/>
          <p:nvPr/>
        </p:nvGrpSpPr>
        <p:grpSpPr>
          <a:xfrm>
            <a:off x="664392" y="30276908"/>
            <a:ext cx="8100000" cy="3936892"/>
            <a:chOff x="227304" y="2204720"/>
            <a:chExt cx="8100000" cy="3936892"/>
          </a:xfrm>
        </p:grpSpPr>
        <p:pic>
          <p:nvPicPr>
            <p:cNvPr id="15" name="图片 14"/>
            <p:cNvPicPr>
              <a:picLocks noChangeAspect="1"/>
            </p:cNvPicPr>
            <p:nvPr/>
          </p:nvPicPr>
          <p:blipFill rotWithShape="1">
            <a:blip r:embed="rId5">
              <a:extLst>
                <a:ext uri="{28A0092B-C50C-407E-A947-70E740481C1C}">
                  <a14:useLocalDpi xmlns:a14="http://schemas.microsoft.com/office/drawing/2010/main" val="0"/>
                </a:ext>
              </a:extLst>
            </a:blip>
            <a:srcRect l="12288" t="40785" r="9791" b="39248"/>
            <a:stretch/>
          </p:blipFill>
          <p:spPr>
            <a:xfrm>
              <a:off x="227304" y="2204720"/>
              <a:ext cx="8100000" cy="1605280"/>
            </a:xfrm>
            <a:prstGeom prst="rect">
              <a:avLst/>
            </a:prstGeom>
          </p:spPr>
        </p:pic>
        <p:pic>
          <p:nvPicPr>
            <p:cNvPr id="16" name="图片 15"/>
            <p:cNvPicPr>
              <a:picLocks noChangeAspect="1"/>
            </p:cNvPicPr>
            <p:nvPr/>
          </p:nvPicPr>
          <p:blipFill rotWithShape="1">
            <a:blip r:embed="rId5">
              <a:extLst>
                <a:ext uri="{28A0092B-C50C-407E-A947-70E740481C1C}">
                  <a14:useLocalDpi xmlns:a14="http://schemas.microsoft.com/office/drawing/2010/main" val="0"/>
                </a:ext>
              </a:extLst>
            </a:blip>
            <a:srcRect l="12288" t="64493" r="9791" b="12076"/>
            <a:stretch/>
          </p:blipFill>
          <p:spPr>
            <a:xfrm>
              <a:off x="227304" y="3801533"/>
              <a:ext cx="8100000" cy="1883690"/>
            </a:xfrm>
            <a:prstGeom prst="rect">
              <a:avLst/>
            </a:prstGeom>
          </p:spPr>
        </p:pic>
        <p:sp>
          <p:nvSpPr>
            <p:cNvPr id="17" name="文本框 16"/>
            <p:cNvSpPr txBox="1"/>
            <p:nvPr/>
          </p:nvSpPr>
          <p:spPr>
            <a:xfrm>
              <a:off x="1120417" y="5679947"/>
              <a:ext cx="1765099" cy="461665"/>
            </a:xfrm>
            <a:prstGeom prst="rect">
              <a:avLst/>
            </a:prstGeom>
            <a:noFill/>
          </p:spPr>
          <p:txBody>
            <a:bodyPr wrap="none" rtlCol="0">
              <a:spAutoFit/>
            </a:bodyPr>
            <a:lstStyle/>
            <a:p>
              <a:r>
                <a:rPr lang="en-US" altLang="zh-CN" sz="2400" dirty="0"/>
                <a:t>Groundtruth</a:t>
              </a:r>
              <a:endParaRPr lang="zh-CN" altLang="en-US" sz="2400" dirty="0"/>
            </a:p>
          </p:txBody>
        </p:sp>
        <p:sp>
          <p:nvSpPr>
            <p:cNvPr id="18" name="文本框 17"/>
            <p:cNvSpPr txBox="1"/>
            <p:nvPr/>
          </p:nvSpPr>
          <p:spPr>
            <a:xfrm>
              <a:off x="4153984" y="5679947"/>
              <a:ext cx="1107996" cy="461665"/>
            </a:xfrm>
            <a:prstGeom prst="rect">
              <a:avLst/>
            </a:prstGeom>
            <a:noFill/>
          </p:spPr>
          <p:txBody>
            <a:bodyPr wrap="none" rtlCol="0">
              <a:spAutoFit/>
            </a:bodyPr>
            <a:lstStyle/>
            <a:p>
              <a:r>
                <a:rPr lang="en-US" altLang="zh-CN" sz="2400" dirty="0"/>
                <a:t>SiamAF</a:t>
              </a:r>
              <a:endParaRPr lang="zh-CN" altLang="en-US" sz="2400" dirty="0"/>
            </a:p>
          </p:txBody>
        </p:sp>
        <p:sp>
          <p:nvSpPr>
            <p:cNvPr id="19" name="文本框 18"/>
            <p:cNvSpPr txBox="1"/>
            <p:nvPr/>
          </p:nvSpPr>
          <p:spPr>
            <a:xfrm>
              <a:off x="6819098" y="5679947"/>
              <a:ext cx="1090876" cy="461665"/>
            </a:xfrm>
            <a:prstGeom prst="rect">
              <a:avLst/>
            </a:prstGeom>
            <a:noFill/>
          </p:spPr>
          <p:txBody>
            <a:bodyPr wrap="none" rtlCol="0">
              <a:spAutoFit/>
            </a:bodyPr>
            <a:lstStyle/>
            <a:p>
              <a:r>
                <a:rPr lang="en-US" altLang="zh-CN" sz="2400" dirty="0"/>
                <a:t>SiamFC</a:t>
              </a:r>
              <a:endParaRPr lang="zh-CN" altLang="en-US" sz="2400" dirty="0"/>
            </a:p>
          </p:txBody>
        </p:sp>
        <p:cxnSp>
          <p:nvCxnSpPr>
            <p:cNvPr id="20" name="直接连接符 19"/>
            <p:cNvCxnSpPr/>
            <p:nvPr/>
          </p:nvCxnSpPr>
          <p:spPr>
            <a:xfrm flipV="1">
              <a:off x="394942" y="5899340"/>
              <a:ext cx="648000" cy="4242"/>
            </a:xfrm>
            <a:prstGeom prst="line">
              <a:avLst/>
            </a:prstGeom>
            <a:ln w="508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V="1">
              <a:off x="3442189" y="5900673"/>
              <a:ext cx="648000" cy="4242"/>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V="1">
              <a:off x="6039324" y="5904915"/>
              <a:ext cx="648000" cy="4242"/>
            </a:xfrm>
            <a:prstGeom prst="line">
              <a:avLst/>
            </a:prstGeom>
            <a:ln w="50800">
              <a:solidFill>
                <a:srgbClr val="FFC611"/>
              </a:solidFill>
            </a:ln>
          </p:spPr>
          <p:style>
            <a:lnRef idx="1">
              <a:schemeClr val="accent1"/>
            </a:lnRef>
            <a:fillRef idx="0">
              <a:schemeClr val="accent1"/>
            </a:fillRef>
            <a:effectRef idx="0">
              <a:schemeClr val="accent1"/>
            </a:effectRef>
            <a:fontRef idx="minor">
              <a:schemeClr val="tx1"/>
            </a:fontRef>
          </p:style>
        </p:cxnSp>
      </p:grpSp>
      <p:sp>
        <p:nvSpPr>
          <p:cNvPr id="23" name="矩形 22"/>
          <p:cNvSpPr/>
          <p:nvPr/>
        </p:nvSpPr>
        <p:spPr>
          <a:xfrm>
            <a:off x="9432526" y="15156000"/>
            <a:ext cx="8568000" cy="19159200"/>
          </a:xfrm>
          <a:prstGeom prst="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9432000" y="15181516"/>
            <a:ext cx="8568000" cy="540000"/>
          </a:xfrm>
          <a:prstGeom prst="rect">
            <a:avLst/>
          </a:prstGeom>
          <a:solidFill>
            <a:srgbClr val="385D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dirty="0"/>
              <a:t>Tracking Algorithm Improvement</a:t>
            </a:r>
            <a:endParaRPr lang="zh-CN" altLang="en-US" sz="4000" dirty="0"/>
          </a:p>
        </p:txBody>
      </p:sp>
      <p:sp>
        <p:nvSpPr>
          <p:cNvPr id="25" name="矩形 24"/>
          <p:cNvSpPr/>
          <p:nvPr/>
        </p:nvSpPr>
        <p:spPr>
          <a:xfrm>
            <a:off x="432000" y="4426973"/>
            <a:ext cx="14110020" cy="540000"/>
          </a:xfrm>
          <a:prstGeom prst="rect">
            <a:avLst/>
          </a:prstGeom>
          <a:solidFill>
            <a:srgbClr val="385D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dirty="0"/>
              <a:t>Introduction and Motivation</a:t>
            </a:r>
            <a:endParaRPr lang="zh-CN" altLang="en-US" sz="4000" dirty="0"/>
          </a:p>
        </p:txBody>
      </p:sp>
      <p:sp>
        <p:nvSpPr>
          <p:cNvPr id="29" name="文本占位符 3"/>
          <p:cNvSpPr txBox="1">
            <a:spLocks/>
          </p:cNvSpPr>
          <p:nvPr/>
        </p:nvSpPr>
        <p:spPr>
          <a:xfrm>
            <a:off x="9664253" y="23789457"/>
            <a:ext cx="8103495" cy="5166543"/>
          </a:xfrm>
          <a:prstGeom prst="rect">
            <a:avLst/>
          </a:prstGeom>
        </p:spPr>
        <p:txBody>
          <a:bodyPr vert="horz" wrap="square" lIns="457200" tIns="0" rIns="0" bIns="0" rtlCol="0">
            <a:spAutoFit/>
          </a:bodyPr>
          <a:lstStyle>
            <a:lvl1pPr marL="0" indent="0" algn="l" defTabSz="913554" rtl="0" eaLnBrk="1" latinLnBrk="0" hangingPunct="1">
              <a:lnSpc>
                <a:spcPct val="90000"/>
              </a:lnSpc>
              <a:spcBef>
                <a:spcPts val="999"/>
              </a:spcBef>
              <a:buFont typeface="Arial" panose="020B0604020202020204" pitchFamily="34" charset="0"/>
              <a:buNone/>
              <a:defRPr sz="1865" kern="1200" spc="0" baseline="0">
                <a:solidFill>
                  <a:schemeClr val="bg1"/>
                </a:solidFill>
                <a:latin typeface="+mn-lt"/>
                <a:ea typeface="+mn-ea"/>
                <a:cs typeface="+mn-cs"/>
              </a:defRPr>
            </a:lvl1pPr>
            <a:lvl2pPr marL="365422" indent="0" algn="l" defTabSz="913554" rtl="0" eaLnBrk="1" latinLnBrk="0" hangingPunct="1">
              <a:lnSpc>
                <a:spcPct val="90000"/>
              </a:lnSpc>
              <a:spcBef>
                <a:spcPts val="500"/>
              </a:spcBef>
              <a:buFont typeface="Arial" panose="020B0604020202020204" pitchFamily="34" charset="0"/>
              <a:buNone/>
              <a:defRPr sz="1865" kern="1200" spc="0" baseline="0">
                <a:solidFill>
                  <a:schemeClr val="bg1"/>
                </a:solidFill>
                <a:latin typeface="+mn-lt"/>
                <a:ea typeface="+mn-ea"/>
                <a:cs typeface="+mn-cs"/>
              </a:defRPr>
            </a:lvl2pPr>
            <a:lvl3pPr marL="730843" indent="0" algn="l" defTabSz="913554" rtl="0" eaLnBrk="1" latinLnBrk="0" hangingPunct="1">
              <a:lnSpc>
                <a:spcPct val="90000"/>
              </a:lnSpc>
              <a:spcBef>
                <a:spcPts val="500"/>
              </a:spcBef>
              <a:buFont typeface="Arial" panose="020B0604020202020204" pitchFamily="34" charset="0"/>
              <a:buNone/>
              <a:defRPr sz="1865" kern="1200" spc="0" baseline="0">
                <a:solidFill>
                  <a:schemeClr val="bg1"/>
                </a:solidFill>
                <a:latin typeface="+mn-lt"/>
                <a:ea typeface="+mn-ea"/>
                <a:cs typeface="+mn-cs"/>
              </a:defRPr>
            </a:lvl3pPr>
            <a:lvl4pPr marL="1096265" indent="0" algn="l" defTabSz="913554" rtl="0" eaLnBrk="1" latinLnBrk="0" hangingPunct="1">
              <a:lnSpc>
                <a:spcPct val="90000"/>
              </a:lnSpc>
              <a:spcBef>
                <a:spcPts val="500"/>
              </a:spcBef>
              <a:buFont typeface="Arial" panose="020B0604020202020204" pitchFamily="34" charset="0"/>
              <a:buNone/>
              <a:defRPr sz="1865" kern="1200" spc="0" baseline="0">
                <a:solidFill>
                  <a:schemeClr val="bg1"/>
                </a:solidFill>
                <a:latin typeface="+mn-lt"/>
                <a:ea typeface="+mn-ea"/>
                <a:cs typeface="+mn-cs"/>
              </a:defRPr>
            </a:lvl4pPr>
            <a:lvl5pPr marL="1461687" indent="0" algn="l" defTabSz="913554" rtl="0" eaLnBrk="1" latinLnBrk="0" hangingPunct="1">
              <a:lnSpc>
                <a:spcPct val="90000"/>
              </a:lnSpc>
              <a:spcBef>
                <a:spcPts val="500"/>
              </a:spcBef>
              <a:buFont typeface="Arial" panose="020B0604020202020204" pitchFamily="34" charset="0"/>
              <a:buNone/>
              <a:defRPr sz="1865" kern="1200" spc="0" baseline="0">
                <a:solidFill>
                  <a:schemeClr val="bg1"/>
                </a:solidFill>
                <a:latin typeface="+mn-lt"/>
                <a:ea typeface="+mn-ea"/>
                <a:cs typeface="+mn-cs"/>
              </a:defRPr>
            </a:lvl5pPr>
            <a:lvl6pPr marL="2512274" indent="-228389" algn="l" defTabSz="913554" rtl="0" eaLnBrk="1" latinLnBrk="0" hangingPunct="1">
              <a:lnSpc>
                <a:spcPct val="90000"/>
              </a:lnSpc>
              <a:spcBef>
                <a:spcPts val="500"/>
              </a:spcBef>
              <a:buFont typeface="Arial" panose="020B0604020202020204" pitchFamily="34" charset="0"/>
              <a:buChar char="•"/>
              <a:defRPr sz="1798" kern="1200">
                <a:solidFill>
                  <a:schemeClr val="tx1"/>
                </a:solidFill>
                <a:latin typeface="+mn-lt"/>
                <a:ea typeface="+mn-ea"/>
                <a:cs typeface="+mn-cs"/>
              </a:defRPr>
            </a:lvl6pPr>
            <a:lvl7pPr marL="2969051" indent="-228389" algn="l" defTabSz="913554" rtl="0" eaLnBrk="1" latinLnBrk="0" hangingPunct="1">
              <a:lnSpc>
                <a:spcPct val="90000"/>
              </a:lnSpc>
              <a:spcBef>
                <a:spcPts val="500"/>
              </a:spcBef>
              <a:buFont typeface="Arial" panose="020B0604020202020204" pitchFamily="34" charset="0"/>
              <a:buChar char="•"/>
              <a:defRPr sz="1798" kern="1200">
                <a:solidFill>
                  <a:schemeClr val="tx1"/>
                </a:solidFill>
                <a:latin typeface="+mn-lt"/>
                <a:ea typeface="+mn-ea"/>
                <a:cs typeface="+mn-cs"/>
              </a:defRPr>
            </a:lvl7pPr>
            <a:lvl8pPr marL="3425828" indent="-228389" algn="l" defTabSz="913554" rtl="0" eaLnBrk="1" latinLnBrk="0" hangingPunct="1">
              <a:lnSpc>
                <a:spcPct val="90000"/>
              </a:lnSpc>
              <a:spcBef>
                <a:spcPts val="500"/>
              </a:spcBef>
              <a:buFont typeface="Arial" panose="020B0604020202020204" pitchFamily="34" charset="0"/>
              <a:buChar char="•"/>
              <a:defRPr sz="1798" kern="1200">
                <a:solidFill>
                  <a:schemeClr val="tx1"/>
                </a:solidFill>
                <a:latin typeface="+mn-lt"/>
                <a:ea typeface="+mn-ea"/>
                <a:cs typeface="+mn-cs"/>
              </a:defRPr>
            </a:lvl8pPr>
            <a:lvl9pPr marL="3882605" indent="-228389" algn="l" defTabSz="913554" rtl="0" eaLnBrk="1" latinLnBrk="0" hangingPunct="1">
              <a:lnSpc>
                <a:spcPct val="90000"/>
              </a:lnSpc>
              <a:spcBef>
                <a:spcPts val="500"/>
              </a:spcBef>
              <a:buFont typeface="Arial" panose="020B0604020202020204" pitchFamily="34" charset="0"/>
              <a:buChar char="•"/>
              <a:defRPr sz="1798" kern="1200">
                <a:solidFill>
                  <a:schemeClr val="tx1"/>
                </a:solidFill>
                <a:latin typeface="+mn-lt"/>
                <a:ea typeface="+mn-ea"/>
                <a:cs typeface="+mn-cs"/>
              </a:defRPr>
            </a:lvl9pPr>
          </a:lstStyle>
          <a:p>
            <a:pPr marL="342900" indent="-342900">
              <a:buFont typeface="Arial" panose="020B0604020202020204" pitchFamily="34" charset="0"/>
              <a:buChar char="•"/>
            </a:pPr>
            <a:r>
              <a:rPr lang="en-US" altLang="zh-CN" sz="2800" dirty="0">
                <a:solidFill>
                  <a:schemeClr val="tx1"/>
                </a:solidFill>
              </a:rPr>
              <a:t>Siamese trackers prefer a relatively small network stride.</a:t>
            </a:r>
          </a:p>
          <a:p>
            <a:pPr marL="342900" indent="-342900">
              <a:buFont typeface="Arial" panose="020B0604020202020204" pitchFamily="34" charset="0"/>
              <a:buChar char="•"/>
            </a:pPr>
            <a:r>
              <a:rPr lang="en-US" altLang="zh-CN" sz="2800" dirty="0">
                <a:solidFill>
                  <a:schemeClr val="tx1"/>
                </a:solidFill>
              </a:rPr>
              <a:t>The receptive field of output features should be set based on its ratio to the size of the exemplar image (60% ~ 80% for an exemplar image)</a:t>
            </a:r>
          </a:p>
          <a:p>
            <a:pPr marL="342900" indent="-342900">
              <a:buFont typeface="Arial" panose="020B0604020202020204" pitchFamily="34" charset="0"/>
              <a:buChar char="•"/>
            </a:pPr>
            <a:r>
              <a:rPr lang="en-US" altLang="zh-CN" sz="2800" dirty="0">
                <a:solidFill>
                  <a:schemeClr val="tx1"/>
                </a:solidFill>
              </a:rPr>
              <a:t>Receptive field determines the image region used in computing a feature. A large receptive field covers much image context</a:t>
            </a:r>
          </a:p>
          <a:p>
            <a:pPr marL="342900" indent="-342900">
              <a:buFont typeface="Arial" panose="020B0604020202020204" pitchFamily="34" charset="0"/>
              <a:buChar char="•"/>
            </a:pPr>
            <a:r>
              <a:rPr lang="en-US" altLang="zh-CN" sz="2800" dirty="0">
                <a:solidFill>
                  <a:schemeClr val="tx1"/>
                </a:solidFill>
              </a:rPr>
              <a:t>Group convolution increases the robustness of network, which also improves the tracking speed</a:t>
            </a:r>
          </a:p>
          <a:p>
            <a:pPr marL="342900" indent="-342900">
              <a:buFont typeface="Arial" panose="020B0604020202020204" pitchFamily="34" charset="0"/>
              <a:buChar char="•"/>
            </a:pPr>
            <a:r>
              <a:rPr lang="en-US" altLang="zh-CN" sz="2800" dirty="0">
                <a:solidFill>
                  <a:schemeClr val="tx1"/>
                </a:solidFill>
              </a:rPr>
              <a:t>More channel numbers extract more features and offer more similarity information for comparison </a:t>
            </a:r>
          </a:p>
        </p:txBody>
      </p:sp>
      <p:pic>
        <p:nvPicPr>
          <p:cNvPr id="30" name="图片 29"/>
          <p:cNvPicPr>
            <a:picLocks noChangeAspect="1"/>
          </p:cNvPicPr>
          <p:nvPr/>
        </p:nvPicPr>
        <p:blipFill rotWithShape="1">
          <a:blip r:embed="rId6"/>
          <a:srcRect l="2562" t="3642" r="1836"/>
          <a:stretch/>
        </p:blipFill>
        <p:spPr>
          <a:xfrm>
            <a:off x="9971710" y="16619601"/>
            <a:ext cx="7488580" cy="3497199"/>
          </a:xfrm>
          <a:prstGeom prst="rect">
            <a:avLst/>
          </a:prstGeom>
        </p:spPr>
      </p:pic>
      <p:sp>
        <p:nvSpPr>
          <p:cNvPr id="31" name="矩形 30"/>
          <p:cNvSpPr/>
          <p:nvPr/>
        </p:nvSpPr>
        <p:spPr>
          <a:xfrm>
            <a:off x="9525000" y="20322414"/>
            <a:ext cx="8398800" cy="2677656"/>
          </a:xfrm>
          <a:prstGeom prst="rect">
            <a:avLst/>
          </a:prstGeom>
        </p:spPr>
        <p:txBody>
          <a:bodyPr wrap="square">
            <a:spAutoFit/>
          </a:bodyPr>
          <a:lstStyle/>
          <a:p>
            <a:r>
              <a:rPr lang="en-US" altLang="zh-CN" sz="2800" dirty="0"/>
              <a:t>The output is a score map whose dimension depends on the size of the search image. This enables the similarity function to be computed for all translated sub-windows within the search image in one evaluation. The red and blue pixels in the score map contain the similarities for the corresponding sub-windows.</a:t>
            </a:r>
            <a:endParaRPr lang="zh-CN" altLang="en-US" sz="2800" dirty="0"/>
          </a:p>
        </p:txBody>
      </p:sp>
      <p:pic>
        <p:nvPicPr>
          <p:cNvPr id="32" name="图片 3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499800" y="29060075"/>
            <a:ext cx="4140000" cy="3084840"/>
          </a:xfrm>
          <a:prstGeom prst="rect">
            <a:avLst/>
          </a:prstGeom>
        </p:spPr>
      </p:pic>
      <p:pic>
        <p:nvPicPr>
          <p:cNvPr id="33" name="图片 3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3792200" y="29032200"/>
            <a:ext cx="4140000" cy="3084281"/>
          </a:xfrm>
          <a:prstGeom prst="rect">
            <a:avLst/>
          </a:prstGeom>
        </p:spPr>
      </p:pic>
      <p:sp>
        <p:nvSpPr>
          <p:cNvPr id="34" name="文本框 33"/>
          <p:cNvSpPr txBox="1"/>
          <p:nvPr/>
        </p:nvSpPr>
        <p:spPr>
          <a:xfrm>
            <a:off x="9601200" y="15830350"/>
            <a:ext cx="1546385" cy="646331"/>
          </a:xfrm>
          <a:prstGeom prst="rect">
            <a:avLst/>
          </a:prstGeom>
          <a:noFill/>
        </p:spPr>
        <p:txBody>
          <a:bodyPr wrap="none" rtlCol="0">
            <a:spAutoFit/>
          </a:bodyPr>
          <a:lstStyle/>
          <a:p>
            <a:r>
              <a:rPr lang="en-US" altLang="zh-CN" sz="3600" dirty="0"/>
              <a:t>SiamFC</a:t>
            </a:r>
            <a:endParaRPr lang="zh-CN" altLang="en-US" sz="3600" dirty="0"/>
          </a:p>
        </p:txBody>
      </p:sp>
      <p:sp>
        <p:nvSpPr>
          <p:cNvPr id="35" name="矩形 34"/>
          <p:cNvSpPr/>
          <p:nvPr/>
        </p:nvSpPr>
        <p:spPr>
          <a:xfrm>
            <a:off x="18432000" y="15156000"/>
            <a:ext cx="8568000" cy="14616000"/>
          </a:xfrm>
          <a:prstGeom prst="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36"/>
          <p:cNvSpPr/>
          <p:nvPr/>
        </p:nvSpPr>
        <p:spPr>
          <a:xfrm>
            <a:off x="18432000" y="15181516"/>
            <a:ext cx="8568000" cy="540000"/>
          </a:xfrm>
          <a:prstGeom prst="rect">
            <a:avLst/>
          </a:prstGeom>
          <a:solidFill>
            <a:srgbClr val="385D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dirty="0"/>
              <a:t>Network Fusion and Quantization</a:t>
            </a:r>
            <a:endParaRPr lang="zh-CN" altLang="en-US" sz="4000" dirty="0"/>
          </a:p>
        </p:txBody>
      </p:sp>
      <p:pic>
        <p:nvPicPr>
          <p:cNvPr id="38" name="图片 37"/>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8491400" y="26441400"/>
            <a:ext cx="4140000" cy="3084834"/>
          </a:xfrm>
          <a:prstGeom prst="rect">
            <a:avLst/>
          </a:prstGeom>
        </p:spPr>
      </p:pic>
      <p:pic>
        <p:nvPicPr>
          <p:cNvPr id="39" name="图片 3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2783800" y="26441400"/>
            <a:ext cx="4140000" cy="3084277"/>
          </a:xfrm>
          <a:prstGeom prst="rect">
            <a:avLst/>
          </a:prstGeom>
        </p:spPr>
      </p:pic>
      <p:pic>
        <p:nvPicPr>
          <p:cNvPr id="42" name="图片 41"/>
          <p:cNvPicPr>
            <a:picLocks noChangeAspect="1"/>
          </p:cNvPicPr>
          <p:nvPr/>
        </p:nvPicPr>
        <p:blipFill>
          <a:blip r:embed="rId11"/>
          <a:stretch>
            <a:fillRect/>
          </a:stretch>
        </p:blipFill>
        <p:spPr>
          <a:xfrm>
            <a:off x="589146" y="16535400"/>
            <a:ext cx="8316533" cy="3358323"/>
          </a:xfrm>
          <a:prstGeom prst="rect">
            <a:avLst/>
          </a:prstGeom>
        </p:spPr>
      </p:pic>
      <mc:AlternateContent xmlns:mc="http://schemas.openxmlformats.org/markup-compatibility/2006" xmlns:a14="http://schemas.microsoft.com/office/drawing/2010/main">
        <mc:Choice Requires="a14">
          <p:sp>
            <p:nvSpPr>
              <p:cNvPr id="49" name="文本框 48"/>
              <p:cNvSpPr txBox="1"/>
              <p:nvPr/>
            </p:nvSpPr>
            <p:spPr>
              <a:xfrm>
                <a:off x="869879" y="22353886"/>
                <a:ext cx="7750558" cy="658514"/>
              </a:xfrm>
              <a:prstGeom prst="rect">
                <a:avLst/>
              </a:prstGeom>
              <a:noFill/>
            </p:spPr>
            <p:txBody>
              <a:bodyPr wrap="square" lIns="0" tIns="0" rIns="0" bIns="0" rtlCol="0">
                <a:spAutoFit/>
              </a:bodyPr>
              <a:lstStyle/>
              <a:p>
                <a:r>
                  <a:rPr lang="en-US" altLang="zh-CN" sz="2800" dirty="0"/>
                  <a:t>where</a:t>
                </a:r>
                <a:r>
                  <a:rPr lang="en-US" altLang="zh-CN" sz="2400" dirty="0"/>
                  <a:t>  </a:t>
                </a:r>
                <a14:m>
                  <m:oMath xmlns:m="http://schemas.openxmlformats.org/officeDocument/2006/math">
                    <m:sSub>
                      <m:sSubPr>
                        <m:ctrlPr>
                          <a:rPr lang="en-US" altLang="zh-CN" sz="2400" i="1" smtClean="0">
                            <a:latin typeface="Cambria Math" panose="02040503050406030204" pitchFamily="18" charset="0"/>
                          </a:rPr>
                        </m:ctrlPr>
                      </m:sSubPr>
                      <m:e>
                        <m:r>
                          <a:rPr lang="en-US" altLang="zh-CN" sz="2400" b="0" i="1" smtClean="0">
                            <a:latin typeface="Cambria Math" panose="02040503050406030204" pitchFamily="18" charset="0"/>
                          </a:rPr>
                          <m:t>𝑌</m:t>
                        </m:r>
                      </m:e>
                      <m:sub>
                        <m:r>
                          <a:rPr lang="en-US" altLang="zh-CN" sz="2400" b="0" i="1" smtClean="0">
                            <a:latin typeface="Cambria Math" panose="02040503050406030204" pitchFamily="18" charset="0"/>
                          </a:rPr>
                          <m:t>𝑥𝑦</m:t>
                        </m:r>
                      </m:sub>
                    </m:sSub>
                    <m:r>
                      <a:rPr lang="en-US" altLang="zh-CN" sz="2400" b="0" i="1" smtClean="0">
                        <a:latin typeface="Cambria Math" panose="02040503050406030204" pitchFamily="18" charset="0"/>
                      </a:rPr>
                      <m:t>=</m:t>
                    </m:r>
                    <m:f>
                      <m:fPr>
                        <m:ctrlPr>
                          <a:rPr lang="zh-CN" altLang="en-US" sz="2400" i="1" smtClean="0">
                            <a:latin typeface="Cambria Math" panose="02040503050406030204" pitchFamily="18" charset="0"/>
                          </a:rPr>
                        </m:ctrlPr>
                      </m:fPr>
                      <m:num>
                        <m:r>
                          <a:rPr lang="zh-CN" altLang="en-US" sz="2400" i="0">
                            <a:latin typeface="Cambria Math" panose="02040503050406030204" pitchFamily="18" charset="0"/>
                          </a:rPr>
                          <m:t>1</m:t>
                        </m:r>
                      </m:num>
                      <m:den>
                        <m:r>
                          <a:rPr lang="zh-CN" altLang="en-US" sz="2400" i="0">
                            <a:latin typeface="Cambria Math" panose="02040503050406030204" pitchFamily="18" charset="0"/>
                          </a:rPr>
                          <m:t>2</m:t>
                        </m:r>
                        <m:r>
                          <a:rPr lang="zh-CN" altLang="en-US" sz="2400" i="1">
                            <a:latin typeface="Cambria Math" panose="02040503050406030204" pitchFamily="18" charset="0"/>
                          </a:rPr>
                          <m:t>𝜋</m:t>
                        </m:r>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𝜎</m:t>
                            </m:r>
                          </m:e>
                          <m:sub>
                            <m:r>
                              <a:rPr lang="zh-CN" altLang="en-US" sz="2400" i="0">
                                <a:latin typeface="Cambria Math" panose="02040503050406030204" pitchFamily="18" charset="0"/>
                              </a:rPr>
                              <m:t>1</m:t>
                            </m:r>
                          </m:sub>
                        </m:sSub>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𝜎</m:t>
                            </m:r>
                          </m:e>
                          <m:sub>
                            <m:r>
                              <a:rPr lang="zh-CN" altLang="en-US" sz="2400" i="0">
                                <a:latin typeface="Cambria Math" panose="02040503050406030204" pitchFamily="18" charset="0"/>
                              </a:rPr>
                              <m:t>2</m:t>
                            </m:r>
                          </m:sub>
                        </m:sSub>
                      </m:den>
                    </m:f>
                    <m:r>
                      <a:rPr lang="zh-CN" altLang="en-US" sz="2400" i="0">
                        <a:latin typeface="Cambria Math" panose="02040503050406030204" pitchFamily="18" charset="0"/>
                      </a:rPr>
                      <m:t> </m:t>
                    </m:r>
                    <m:r>
                      <a:rPr lang="zh-CN" altLang="en-US" sz="2400" i="1">
                        <a:latin typeface="Cambria Math" panose="02040503050406030204" pitchFamily="18" charset="0"/>
                      </a:rPr>
                      <m:t>𝑒𝑥𝑝</m:t>
                    </m:r>
                    <m:d>
                      <m:dPr>
                        <m:begChr m:val="{"/>
                        <m:endChr m:val="}"/>
                        <m:ctrlPr>
                          <a:rPr lang="zh-CN" altLang="en-US" sz="2400" i="1">
                            <a:latin typeface="Cambria Math" panose="02040503050406030204" pitchFamily="18" charset="0"/>
                          </a:rPr>
                        </m:ctrlPr>
                      </m:dPr>
                      <m:e>
                        <m:r>
                          <a:rPr lang="zh-CN" altLang="en-US" sz="2400" i="0">
                            <a:latin typeface="Cambria Math" panose="02040503050406030204" pitchFamily="18" charset="0"/>
                          </a:rPr>
                          <m:t>−</m:t>
                        </m:r>
                        <m:f>
                          <m:fPr>
                            <m:ctrlPr>
                              <a:rPr lang="zh-CN" altLang="en-US" sz="2400" i="1">
                                <a:latin typeface="Cambria Math" panose="02040503050406030204" pitchFamily="18" charset="0"/>
                              </a:rPr>
                            </m:ctrlPr>
                          </m:fPr>
                          <m:num>
                            <m:r>
                              <a:rPr lang="zh-CN" altLang="en-US" sz="2400" i="0">
                                <a:latin typeface="Cambria Math" panose="02040503050406030204" pitchFamily="18" charset="0"/>
                              </a:rPr>
                              <m:t>1</m:t>
                            </m:r>
                          </m:num>
                          <m:den>
                            <m:r>
                              <a:rPr lang="zh-CN" altLang="en-US" sz="2400" i="0">
                                <a:latin typeface="Cambria Math" panose="02040503050406030204" pitchFamily="18" charset="0"/>
                              </a:rPr>
                              <m:t>2</m:t>
                            </m:r>
                          </m:den>
                        </m:f>
                        <m:d>
                          <m:dPr>
                            <m:begChr m:val="["/>
                            <m:endChr m:val="]"/>
                            <m:ctrlPr>
                              <a:rPr lang="zh-CN" altLang="en-US" sz="2400" i="1">
                                <a:latin typeface="Cambria Math" panose="02040503050406030204" pitchFamily="18" charset="0"/>
                              </a:rPr>
                            </m:ctrlPr>
                          </m:dPr>
                          <m:e>
                            <m:f>
                              <m:fPr>
                                <m:ctrlPr>
                                  <a:rPr lang="zh-CN" altLang="en-US" sz="2400" i="1">
                                    <a:latin typeface="Cambria Math" panose="02040503050406030204" pitchFamily="18" charset="0"/>
                                  </a:rPr>
                                </m:ctrlPr>
                              </m:fPr>
                              <m:num>
                                <m:sSup>
                                  <m:sSupPr>
                                    <m:ctrlPr>
                                      <a:rPr lang="zh-CN" altLang="en-US" sz="2400" i="1">
                                        <a:latin typeface="Cambria Math" panose="02040503050406030204" pitchFamily="18" charset="0"/>
                                      </a:rPr>
                                    </m:ctrlPr>
                                  </m:sSupPr>
                                  <m:e>
                                    <m:d>
                                      <m:dPr>
                                        <m:ctrlPr>
                                          <a:rPr lang="zh-CN" altLang="en-US" sz="2400" i="1">
                                            <a:latin typeface="Cambria Math" panose="02040503050406030204" pitchFamily="18" charset="0"/>
                                          </a:rPr>
                                        </m:ctrlPr>
                                      </m:dPr>
                                      <m:e>
                                        <m:r>
                                          <a:rPr lang="zh-CN" altLang="en-US" sz="2400" i="1">
                                            <a:latin typeface="Cambria Math" panose="02040503050406030204" pitchFamily="18" charset="0"/>
                                          </a:rPr>
                                          <m:t>𝑥</m:t>
                                        </m:r>
                                        <m:r>
                                          <a:rPr lang="zh-CN" altLang="en-US" sz="2400" i="0">
                                            <a:latin typeface="Cambria Math" panose="02040503050406030204" pitchFamily="18" charset="0"/>
                                          </a:rPr>
                                          <m:t>− </m:t>
                                        </m:r>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𝜇</m:t>
                                            </m:r>
                                          </m:e>
                                          <m:sub>
                                            <m:r>
                                              <a:rPr lang="zh-CN" altLang="en-US" sz="2400" i="0">
                                                <a:latin typeface="Cambria Math" panose="02040503050406030204" pitchFamily="18" charset="0"/>
                                              </a:rPr>
                                              <m:t>1</m:t>
                                            </m:r>
                                          </m:sub>
                                        </m:sSub>
                                      </m:e>
                                    </m:d>
                                  </m:e>
                                  <m:sup>
                                    <m:r>
                                      <a:rPr lang="zh-CN" altLang="en-US" sz="2400" i="0">
                                        <a:latin typeface="Cambria Math" panose="02040503050406030204" pitchFamily="18" charset="0"/>
                                      </a:rPr>
                                      <m:t>2</m:t>
                                    </m:r>
                                  </m:sup>
                                </m:sSup>
                              </m:num>
                              <m:den>
                                <m:sSubSup>
                                  <m:sSubSupPr>
                                    <m:ctrlPr>
                                      <a:rPr lang="zh-CN" altLang="en-US" sz="2400" i="1">
                                        <a:latin typeface="Cambria Math" panose="02040503050406030204" pitchFamily="18" charset="0"/>
                                      </a:rPr>
                                    </m:ctrlPr>
                                  </m:sSubSupPr>
                                  <m:e>
                                    <m:r>
                                      <a:rPr lang="zh-CN" altLang="en-US" sz="2400" i="1">
                                        <a:latin typeface="Cambria Math" panose="02040503050406030204" pitchFamily="18" charset="0"/>
                                      </a:rPr>
                                      <m:t>𝜎</m:t>
                                    </m:r>
                                  </m:e>
                                  <m:sub>
                                    <m:r>
                                      <a:rPr lang="zh-CN" altLang="en-US" sz="2400" i="0">
                                        <a:latin typeface="Cambria Math" panose="02040503050406030204" pitchFamily="18" charset="0"/>
                                      </a:rPr>
                                      <m:t>1</m:t>
                                    </m:r>
                                  </m:sub>
                                  <m:sup>
                                    <m:r>
                                      <a:rPr lang="zh-CN" altLang="en-US" sz="2400" i="0">
                                        <a:latin typeface="Cambria Math" panose="02040503050406030204" pitchFamily="18" charset="0"/>
                                      </a:rPr>
                                      <m:t>2</m:t>
                                    </m:r>
                                  </m:sup>
                                </m:sSubSup>
                              </m:den>
                            </m:f>
                            <m:r>
                              <a:rPr lang="zh-CN" altLang="en-US" sz="2400" i="0">
                                <a:latin typeface="Cambria Math" panose="02040503050406030204" pitchFamily="18" charset="0"/>
                              </a:rPr>
                              <m:t>+</m:t>
                            </m:r>
                            <m:f>
                              <m:fPr>
                                <m:ctrlPr>
                                  <a:rPr lang="zh-CN" altLang="en-US" sz="2400" i="1">
                                    <a:latin typeface="Cambria Math" panose="02040503050406030204" pitchFamily="18" charset="0"/>
                                  </a:rPr>
                                </m:ctrlPr>
                              </m:fPr>
                              <m:num>
                                <m:sSup>
                                  <m:sSupPr>
                                    <m:ctrlPr>
                                      <a:rPr lang="zh-CN" altLang="en-US" sz="2400" i="1">
                                        <a:latin typeface="Cambria Math" panose="02040503050406030204" pitchFamily="18" charset="0"/>
                                      </a:rPr>
                                    </m:ctrlPr>
                                  </m:sSupPr>
                                  <m:e>
                                    <m:d>
                                      <m:dPr>
                                        <m:ctrlPr>
                                          <a:rPr lang="zh-CN" altLang="en-US" sz="2400" i="1">
                                            <a:latin typeface="Cambria Math" panose="02040503050406030204" pitchFamily="18" charset="0"/>
                                          </a:rPr>
                                        </m:ctrlPr>
                                      </m:dPr>
                                      <m:e>
                                        <m:r>
                                          <a:rPr lang="zh-CN" altLang="en-US" sz="2400" i="1">
                                            <a:latin typeface="Cambria Math" panose="02040503050406030204" pitchFamily="18" charset="0"/>
                                          </a:rPr>
                                          <m:t>𝑦</m:t>
                                        </m:r>
                                        <m:r>
                                          <a:rPr lang="zh-CN" altLang="en-US" sz="2400" i="0">
                                            <a:latin typeface="Cambria Math" panose="02040503050406030204" pitchFamily="18" charset="0"/>
                                          </a:rPr>
                                          <m:t>− </m:t>
                                        </m:r>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𝜇</m:t>
                                            </m:r>
                                          </m:e>
                                          <m:sub>
                                            <m:r>
                                              <a:rPr lang="zh-CN" altLang="en-US" sz="2400" i="0">
                                                <a:latin typeface="Cambria Math" panose="02040503050406030204" pitchFamily="18" charset="0"/>
                                              </a:rPr>
                                              <m:t>2</m:t>
                                            </m:r>
                                          </m:sub>
                                        </m:sSub>
                                      </m:e>
                                    </m:d>
                                  </m:e>
                                  <m:sup>
                                    <m:r>
                                      <a:rPr lang="zh-CN" altLang="en-US" sz="2400" i="0">
                                        <a:latin typeface="Cambria Math" panose="02040503050406030204" pitchFamily="18" charset="0"/>
                                      </a:rPr>
                                      <m:t>2</m:t>
                                    </m:r>
                                  </m:sup>
                                </m:sSup>
                              </m:num>
                              <m:den>
                                <m:sSubSup>
                                  <m:sSubSupPr>
                                    <m:ctrlPr>
                                      <a:rPr lang="zh-CN" altLang="en-US" sz="2400" i="1">
                                        <a:latin typeface="Cambria Math" panose="02040503050406030204" pitchFamily="18" charset="0"/>
                                      </a:rPr>
                                    </m:ctrlPr>
                                  </m:sSubSupPr>
                                  <m:e>
                                    <m:r>
                                      <a:rPr lang="zh-CN" altLang="en-US" sz="2400" i="1">
                                        <a:latin typeface="Cambria Math" panose="02040503050406030204" pitchFamily="18" charset="0"/>
                                      </a:rPr>
                                      <m:t>𝜎</m:t>
                                    </m:r>
                                  </m:e>
                                  <m:sub>
                                    <m:r>
                                      <a:rPr lang="zh-CN" altLang="en-US" sz="2400" i="0">
                                        <a:latin typeface="Cambria Math" panose="02040503050406030204" pitchFamily="18" charset="0"/>
                                      </a:rPr>
                                      <m:t>2</m:t>
                                    </m:r>
                                  </m:sub>
                                  <m:sup>
                                    <m:r>
                                      <a:rPr lang="zh-CN" altLang="en-US" sz="2400" i="0">
                                        <a:latin typeface="Cambria Math" panose="02040503050406030204" pitchFamily="18" charset="0"/>
                                      </a:rPr>
                                      <m:t>2</m:t>
                                    </m:r>
                                  </m:sup>
                                </m:sSubSup>
                              </m:den>
                            </m:f>
                          </m:e>
                        </m:d>
                      </m:e>
                    </m:d>
                  </m:oMath>
                </a14:m>
                <a:endParaRPr lang="zh-CN" altLang="en-US" sz="2400" dirty="0"/>
              </a:p>
            </p:txBody>
          </p:sp>
        </mc:Choice>
        <mc:Fallback xmlns="">
          <p:sp>
            <p:nvSpPr>
              <p:cNvPr id="49" name="文本框 48"/>
              <p:cNvSpPr txBox="1">
                <a:spLocks noRot="1" noChangeAspect="1" noMove="1" noResize="1" noEditPoints="1" noAdjustHandles="1" noChangeArrowheads="1" noChangeShapeType="1" noTextEdit="1"/>
              </p:cNvSpPr>
              <p:nvPr/>
            </p:nvSpPr>
            <p:spPr>
              <a:xfrm>
                <a:off x="869879" y="22353886"/>
                <a:ext cx="7750558" cy="658514"/>
              </a:xfrm>
              <a:prstGeom prst="rect">
                <a:avLst/>
              </a:prstGeom>
              <a:blipFill rotWithShape="0">
                <a:blip r:embed="rId12"/>
                <a:stretch>
                  <a:fillRect l="-2832" t="-926" b="-12963"/>
                </a:stretch>
              </a:blipFill>
            </p:spPr>
            <p:txBody>
              <a:bodyPr/>
              <a:lstStyle/>
              <a:p>
                <a:r>
                  <a:rPr lang="zh-CN" altLang="en-US">
                    <a:noFill/>
                  </a:rPr>
                  <a:t> </a:t>
                </a:r>
              </a:p>
            </p:txBody>
          </p:sp>
        </mc:Fallback>
      </mc:AlternateContent>
      <p:sp>
        <p:nvSpPr>
          <p:cNvPr id="52" name="矩形 51"/>
          <p:cNvSpPr/>
          <p:nvPr/>
        </p:nvSpPr>
        <p:spPr>
          <a:xfrm>
            <a:off x="4578300" y="2054185"/>
            <a:ext cx="18275400" cy="1908215"/>
          </a:xfrm>
          <a:prstGeom prst="rect">
            <a:avLst/>
          </a:prstGeom>
        </p:spPr>
        <p:txBody>
          <a:bodyPr wrap="square">
            <a:spAutoFit/>
          </a:bodyPr>
          <a:lstStyle/>
          <a:p>
            <a:pPr algn="ctr"/>
            <a:r>
              <a:rPr lang="en-US" altLang="zh-CN" b="1" dirty="0">
                <a:latin typeface="+mj-lt"/>
              </a:rPr>
              <a:t>FPGA-based Processor for Video Object Tracking</a:t>
            </a:r>
          </a:p>
          <a:p>
            <a:pPr algn="ctr"/>
            <a:r>
              <a:rPr lang="en-US" altLang="zh-CN" sz="4800" b="1" dirty="0" err="1"/>
              <a:t>Shengyun</a:t>
            </a:r>
            <a:r>
              <a:rPr lang="en-US" altLang="zh-CN" sz="4800" b="1" dirty="0"/>
              <a:t> Peng</a:t>
            </a:r>
          </a:p>
        </p:txBody>
      </p:sp>
      <p:sp>
        <p:nvSpPr>
          <p:cNvPr id="53" name="文本框 52"/>
          <p:cNvSpPr txBox="1"/>
          <p:nvPr/>
        </p:nvSpPr>
        <p:spPr>
          <a:xfrm>
            <a:off x="622152" y="4691960"/>
            <a:ext cx="13779647" cy="10125849"/>
          </a:xfrm>
          <a:prstGeom prst="rect">
            <a:avLst/>
          </a:prstGeom>
          <a:noFill/>
        </p:spPr>
        <p:txBody>
          <a:bodyPr wrap="square" rtlCol="0">
            <a:spAutoFit/>
          </a:bodyPr>
          <a:lstStyle/>
          <a:p>
            <a:endParaRPr lang="en-US" altLang="zh-CN" sz="2400" dirty="0"/>
          </a:p>
          <a:p>
            <a:r>
              <a:rPr lang="en-US" altLang="zh-CN" sz="3600" dirty="0">
                <a:latin typeface="+mj-lt"/>
              </a:rPr>
              <a:t>FPGA-based acceleration for CNN, including object tracking</a:t>
            </a:r>
          </a:p>
          <a:p>
            <a:pPr marL="342900" indent="-342900">
              <a:buFont typeface="Arial" panose="020B0604020202020204" pitchFamily="34" charset="0"/>
              <a:buChar char="•"/>
            </a:pPr>
            <a:r>
              <a:rPr lang="en-US" altLang="zh-CN" sz="2800" dirty="0"/>
              <a:t>Huge computation requirement of CNN leads to hardware acceleration</a:t>
            </a:r>
          </a:p>
          <a:p>
            <a:pPr marL="342900" indent="-342900">
              <a:buFont typeface="Arial" panose="020B0604020202020204" pitchFamily="34" charset="0"/>
              <a:buChar char="•"/>
            </a:pPr>
            <a:r>
              <a:rPr lang="en-US" altLang="zh-CN" sz="2800" dirty="0"/>
              <a:t>FPGA has advantage of low NRE, quick time to market and low latency</a:t>
            </a:r>
          </a:p>
          <a:p>
            <a:pPr marL="342900" indent="-342900">
              <a:buFont typeface="Arial" panose="020B0604020202020204" pitchFamily="34" charset="0"/>
              <a:buChar char="•"/>
            </a:pPr>
            <a:r>
              <a:rPr lang="en-US" altLang="zh-CN" sz="2800" dirty="0"/>
              <a:t>FPGA is more power efficient compared with GPU </a:t>
            </a:r>
          </a:p>
          <a:p>
            <a:pPr marL="342900" indent="-342900">
              <a:buFont typeface="Arial" panose="020B0604020202020204" pitchFamily="34" charset="0"/>
              <a:buChar char="•"/>
            </a:pPr>
            <a:r>
              <a:rPr lang="en-US" altLang="zh-CN" sz="2800" dirty="0"/>
              <a:t>Designing an FPGA accelerator for a specific CNN can be time consuming even for experienced FPGA developer</a:t>
            </a:r>
          </a:p>
          <a:p>
            <a:pPr marL="342900" indent="-342900">
              <a:buFont typeface="Arial" panose="020B0604020202020204" pitchFamily="34" charset="0"/>
              <a:buChar char="•"/>
            </a:pPr>
            <a:r>
              <a:rPr lang="en-US" altLang="zh-CN" sz="2800" dirty="0"/>
              <a:t>FPGA, which operates much faster than </a:t>
            </a:r>
            <a:r>
              <a:rPr lang="fr-FR" altLang="zh-CN" sz="2800" dirty="0"/>
              <a:t>GPU edge device Jetson TX1 and TX2</a:t>
            </a:r>
            <a:r>
              <a:rPr lang="en-US" altLang="zh-CN" sz="2800" dirty="0"/>
              <a:t>, is more suitable for real time tracking</a:t>
            </a:r>
          </a:p>
          <a:p>
            <a:r>
              <a:rPr lang="en-US" altLang="zh-CN" sz="2800" b="1" i="1" dirty="0"/>
              <a:t>Propose a RTL based hand-coded FPGA overlay domain-specific processor unit (OPU) with software programmability and fast compilation time, targeting at general CNN accelerations</a:t>
            </a:r>
          </a:p>
          <a:p>
            <a:endParaRPr lang="en-US" altLang="zh-CN" sz="2400" dirty="0"/>
          </a:p>
          <a:p>
            <a:r>
              <a:rPr lang="en-US" altLang="zh-CN" sz="3600" dirty="0">
                <a:latin typeface="+mj-lt"/>
              </a:rPr>
              <a:t>Object tracking algorithms</a:t>
            </a:r>
          </a:p>
          <a:p>
            <a:pPr marL="342900" indent="-342900">
              <a:buFont typeface="Arial" panose="020B0604020202020204" pitchFamily="34" charset="0"/>
              <a:buChar char="•"/>
            </a:pPr>
            <a:r>
              <a:rPr lang="en-US" altLang="zh-CN" sz="2800" dirty="0"/>
              <a:t>Aims to estimate the position of an arbitrary target in a video sequence, given only its location in the initial frame</a:t>
            </a:r>
          </a:p>
          <a:p>
            <a:pPr marL="342900" indent="-342900">
              <a:buFont typeface="Arial" panose="020B0604020202020204" pitchFamily="34" charset="0"/>
              <a:buChar char="•"/>
            </a:pPr>
            <a:r>
              <a:rPr lang="en-US" altLang="zh-CN" sz="2800" dirty="0"/>
              <a:t>Siamese networks have drawn great attention because of their balanced accuracy and speed</a:t>
            </a:r>
          </a:p>
          <a:p>
            <a:pPr marL="342900" indent="-342900">
              <a:buFont typeface="Arial" panose="020B0604020202020204" pitchFamily="34" charset="0"/>
              <a:buChar char="•"/>
            </a:pPr>
            <a:r>
              <a:rPr lang="en-US" altLang="zh-CN" sz="2800" dirty="0"/>
              <a:t>Multi-scale test and anchor generation enumerate a nearly exhaustive list of potential object locations and classify each of them, which is inefficient</a:t>
            </a:r>
          </a:p>
          <a:p>
            <a:r>
              <a:rPr lang="en-US" altLang="zh-CN" sz="2800" b="1" i="1" dirty="0"/>
              <a:t>Our novel tracker represents an object by a single point at bounding box center, and other properties such as object size and local offsets are regressed directly from image features at the center location</a:t>
            </a:r>
            <a:endParaRPr lang="en-US" altLang="zh-CN" sz="2800" i="1" dirty="0"/>
          </a:p>
        </p:txBody>
      </p:sp>
      <p:sp>
        <p:nvSpPr>
          <p:cNvPr id="54" name="矩形 53"/>
          <p:cNvSpPr/>
          <p:nvPr/>
        </p:nvSpPr>
        <p:spPr>
          <a:xfrm>
            <a:off x="15012000" y="4426973"/>
            <a:ext cx="11988000" cy="540000"/>
          </a:xfrm>
          <a:prstGeom prst="rect">
            <a:avLst/>
          </a:prstGeom>
          <a:solidFill>
            <a:srgbClr val="385D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dirty="0"/>
              <a:t>Overlay Processor for Convolutional Neural Networks</a:t>
            </a:r>
            <a:endParaRPr lang="zh-CN" altLang="en-US" sz="4000" dirty="0"/>
          </a:p>
        </p:txBody>
      </p:sp>
      <p:sp>
        <p:nvSpPr>
          <p:cNvPr id="55" name="矩形 54"/>
          <p:cNvSpPr/>
          <p:nvPr/>
        </p:nvSpPr>
        <p:spPr>
          <a:xfrm>
            <a:off x="18432000" y="30276001"/>
            <a:ext cx="8568000" cy="4039200"/>
          </a:xfrm>
          <a:prstGeom prst="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矩形 56"/>
          <p:cNvSpPr/>
          <p:nvPr/>
        </p:nvSpPr>
        <p:spPr>
          <a:xfrm>
            <a:off x="18432000" y="30276001"/>
            <a:ext cx="8568000" cy="540000"/>
          </a:xfrm>
          <a:prstGeom prst="rect">
            <a:avLst/>
          </a:prstGeom>
          <a:solidFill>
            <a:srgbClr val="385D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dirty="0"/>
              <a:t>Acknowledgements</a:t>
            </a:r>
            <a:endParaRPr lang="zh-CN" altLang="en-US" sz="4000" dirty="0"/>
          </a:p>
        </p:txBody>
      </p:sp>
      <p:sp>
        <p:nvSpPr>
          <p:cNvPr id="59" name="文本框 58"/>
          <p:cNvSpPr txBox="1"/>
          <p:nvPr/>
        </p:nvSpPr>
        <p:spPr>
          <a:xfrm>
            <a:off x="588633" y="15834691"/>
            <a:ext cx="5105437" cy="646331"/>
          </a:xfrm>
          <a:prstGeom prst="rect">
            <a:avLst/>
          </a:prstGeom>
          <a:noFill/>
        </p:spPr>
        <p:txBody>
          <a:bodyPr wrap="none" rtlCol="0">
            <a:spAutoFit/>
          </a:bodyPr>
          <a:lstStyle/>
          <a:p>
            <a:r>
              <a:rPr lang="en-US" altLang="zh-CN" sz="3600" dirty="0">
                <a:latin typeface="+mj-lt"/>
              </a:rPr>
              <a:t>SiamAF Network structure</a:t>
            </a:r>
            <a:endParaRPr lang="zh-CN" altLang="en-US" sz="3600" dirty="0">
              <a:latin typeface="+mj-lt"/>
            </a:endParaRPr>
          </a:p>
        </p:txBody>
      </p:sp>
      <p:sp>
        <p:nvSpPr>
          <p:cNvPr id="60" name="文本框 59"/>
          <p:cNvSpPr txBox="1"/>
          <p:nvPr/>
        </p:nvSpPr>
        <p:spPr>
          <a:xfrm>
            <a:off x="622152" y="19851469"/>
            <a:ext cx="2482154" cy="646331"/>
          </a:xfrm>
          <a:prstGeom prst="rect">
            <a:avLst/>
          </a:prstGeom>
          <a:noFill/>
        </p:spPr>
        <p:txBody>
          <a:bodyPr wrap="none" rtlCol="0">
            <a:spAutoFit/>
          </a:bodyPr>
          <a:lstStyle/>
          <a:p>
            <a:r>
              <a:rPr lang="en-US" altLang="zh-CN" sz="3600" dirty="0">
                <a:latin typeface="+mj-lt"/>
              </a:rPr>
              <a:t>Training loss</a:t>
            </a:r>
            <a:endParaRPr lang="zh-CN" altLang="en-US" sz="3600" dirty="0">
              <a:latin typeface="+mj-lt"/>
            </a:endParaRPr>
          </a:p>
        </p:txBody>
      </p:sp>
      <mc:AlternateContent xmlns:mc="http://schemas.openxmlformats.org/markup-compatibility/2006" xmlns:a14="http://schemas.microsoft.com/office/drawing/2010/main">
        <mc:Choice Requires="a14">
          <p:sp>
            <p:nvSpPr>
              <p:cNvPr id="61" name="文本框 60"/>
              <p:cNvSpPr txBox="1"/>
              <p:nvPr/>
            </p:nvSpPr>
            <p:spPr>
              <a:xfrm>
                <a:off x="710687" y="21071295"/>
                <a:ext cx="8003409" cy="117910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i="1" smtClean="0">
                              <a:latin typeface="Cambria Math" panose="02040503050406030204" pitchFamily="18" charset="0"/>
                            </a:rPr>
                          </m:ctrlPr>
                        </m:sSubPr>
                        <m:e>
                          <m:r>
                            <a:rPr lang="en-US" altLang="zh-CN" sz="2400" i="1">
                              <a:latin typeface="Cambria Math" panose="02040503050406030204" pitchFamily="18" charset="0"/>
                            </a:rPr>
                            <m:t>𝐿</m:t>
                          </m:r>
                        </m:e>
                        <m:sub>
                          <m:r>
                            <a:rPr lang="en-US" altLang="zh-CN" sz="2400" i="1">
                              <a:latin typeface="Cambria Math" panose="02040503050406030204" pitchFamily="18" charset="0"/>
                            </a:rPr>
                            <m:t>𝑘</m:t>
                          </m:r>
                        </m:sub>
                      </m:sSub>
                      <m:r>
                        <a:rPr lang="en-US" altLang="zh-CN" sz="2400" i="1">
                          <a:latin typeface="Cambria Math" panose="02040503050406030204" pitchFamily="18" charset="0"/>
                        </a:rPr>
                        <m:t>=−</m:t>
                      </m:r>
                      <m:f>
                        <m:fPr>
                          <m:ctrlPr>
                            <a:rPr lang="en-US" altLang="zh-CN" sz="2400" i="1">
                              <a:latin typeface="Cambria Math" panose="02040503050406030204" pitchFamily="18" charset="0"/>
                            </a:rPr>
                          </m:ctrlPr>
                        </m:fPr>
                        <m:num>
                          <m:r>
                            <a:rPr lang="en-US" altLang="zh-CN" sz="2400" i="1">
                              <a:latin typeface="Cambria Math" panose="02040503050406030204" pitchFamily="18" charset="0"/>
                            </a:rPr>
                            <m:t>1</m:t>
                          </m:r>
                        </m:num>
                        <m:den>
                          <m:r>
                            <a:rPr lang="en-US" altLang="zh-CN" sz="2400" i="1">
                              <a:latin typeface="Cambria Math" panose="02040503050406030204" pitchFamily="18" charset="0"/>
                            </a:rPr>
                            <m:t>𝑁</m:t>
                          </m:r>
                        </m:den>
                      </m:f>
                      <m:nary>
                        <m:naryPr>
                          <m:chr m:val="∑"/>
                          <m:supHide m:val="on"/>
                          <m:ctrlPr>
                            <a:rPr lang="en-US" altLang="zh-CN" sz="2400" i="1" smtClean="0">
                              <a:latin typeface="Cambria Math" panose="02040503050406030204" pitchFamily="18" charset="0"/>
                            </a:rPr>
                          </m:ctrlPr>
                        </m:naryPr>
                        <m:sub>
                          <m:r>
                            <m:rPr>
                              <m:brk m:alnAt="7"/>
                            </m:rPr>
                            <a:rPr lang="en-US" altLang="zh-CN" sz="2400" b="0" i="1" smtClean="0">
                              <a:latin typeface="Cambria Math" panose="02040503050406030204" pitchFamily="18" charset="0"/>
                            </a:rPr>
                            <m:t>𝑥</m:t>
                          </m:r>
                          <m:r>
                            <a:rPr lang="en-US" altLang="zh-CN" sz="2400" b="0" i="1" smtClean="0">
                              <a:latin typeface="Cambria Math" panose="02040503050406030204" pitchFamily="18" charset="0"/>
                            </a:rPr>
                            <m:t>𝑦</m:t>
                          </m:r>
                        </m:sub>
                        <m:sup/>
                        <m:e>
                          <m:d>
                            <m:dPr>
                              <m:begChr m:val="{"/>
                              <m:endChr m:val=""/>
                              <m:ctrlPr>
                                <a:rPr lang="en-US" altLang="zh-CN" sz="2400" i="1">
                                  <a:latin typeface="Cambria Math" panose="02040503050406030204" pitchFamily="18" charset="0"/>
                                </a:rPr>
                              </m:ctrlPr>
                            </m:dPr>
                            <m:e>
                              <m:eqArr>
                                <m:eqArrPr>
                                  <m:ctrlPr>
                                    <a:rPr lang="en-US" altLang="zh-CN" sz="2400" i="1">
                                      <a:latin typeface="Cambria Math" panose="02040503050406030204" pitchFamily="18" charset="0"/>
                                    </a:rPr>
                                  </m:ctrlPr>
                                </m:eqArrPr>
                                <m:e>
                                  <m:sSup>
                                    <m:sSupPr>
                                      <m:ctrlPr>
                                        <a:rPr lang="en-US" altLang="zh-CN" sz="2400" i="1">
                                          <a:latin typeface="Cambria Math" panose="02040503050406030204" pitchFamily="18" charset="0"/>
                                        </a:rPr>
                                      </m:ctrlPr>
                                    </m:sSupPr>
                                    <m:e>
                                      <m:d>
                                        <m:dPr>
                                          <m:ctrlPr>
                                            <a:rPr lang="en-US" altLang="zh-CN" sz="2400" i="1">
                                              <a:latin typeface="Cambria Math" panose="02040503050406030204" pitchFamily="18" charset="0"/>
                                            </a:rPr>
                                          </m:ctrlPr>
                                        </m:dPr>
                                        <m:e>
                                          <m:r>
                                            <a:rPr lang="en-US" altLang="zh-CN" sz="2400" i="1">
                                              <a:latin typeface="Cambria Math" panose="02040503050406030204" pitchFamily="18" charset="0"/>
                                            </a:rPr>
                                            <m:t>1−</m:t>
                                          </m:r>
                                          <m:sSub>
                                            <m:sSubPr>
                                              <m:ctrlPr>
                                                <a:rPr lang="en-US" altLang="zh-CN" sz="2400" i="1">
                                                  <a:latin typeface="Cambria Math" panose="02040503050406030204" pitchFamily="18" charset="0"/>
                                                </a:rPr>
                                              </m:ctrlPr>
                                            </m:sSubPr>
                                            <m:e>
                                              <m:acc>
                                                <m:accPr>
                                                  <m:chr m:val="̂"/>
                                                  <m:ctrlPr>
                                                    <a:rPr lang="en-US" altLang="zh-CN" sz="2400" i="1">
                                                      <a:latin typeface="Cambria Math" panose="02040503050406030204" pitchFamily="18" charset="0"/>
                                                    </a:rPr>
                                                  </m:ctrlPr>
                                                </m:accPr>
                                                <m:e>
                                                  <m:r>
                                                    <a:rPr lang="en-US" altLang="zh-CN" sz="2400" i="1">
                                                      <a:latin typeface="Cambria Math" panose="02040503050406030204" pitchFamily="18" charset="0"/>
                                                    </a:rPr>
                                                    <m:t>𝑌</m:t>
                                                  </m:r>
                                                </m:e>
                                              </m:acc>
                                            </m:e>
                                            <m:sub>
                                              <m:r>
                                                <a:rPr lang="en-US" altLang="zh-CN" sz="2400" i="1">
                                                  <a:latin typeface="Cambria Math" panose="02040503050406030204" pitchFamily="18" charset="0"/>
                                                </a:rPr>
                                                <m:t>𝑥𝑦</m:t>
                                              </m:r>
                                            </m:sub>
                                          </m:sSub>
                                        </m:e>
                                      </m:d>
                                    </m:e>
                                    <m:sup>
                                      <m:r>
                                        <a:rPr lang="zh-CN" altLang="en-US" sz="2400" i="1">
                                          <a:latin typeface="Cambria Math" panose="02040503050406030204" pitchFamily="18" charset="0"/>
                                        </a:rPr>
                                        <m:t>𝛼</m:t>
                                      </m:r>
                                    </m:sup>
                                  </m:sSup>
                                  <m:r>
                                    <a:rPr lang="en-US" altLang="zh-CN" sz="2400" i="1">
                                      <a:latin typeface="Cambria Math" panose="02040503050406030204" pitchFamily="18" charset="0"/>
                                    </a:rPr>
                                    <m:t>𝑙𝑜𝑔</m:t>
                                  </m:r>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acc>
                                            <m:accPr>
                                              <m:chr m:val="̂"/>
                                              <m:ctrlPr>
                                                <a:rPr lang="en-US" altLang="zh-CN" sz="2400" i="1">
                                                  <a:latin typeface="Cambria Math" panose="02040503050406030204" pitchFamily="18" charset="0"/>
                                                </a:rPr>
                                              </m:ctrlPr>
                                            </m:accPr>
                                            <m:e>
                                              <m:r>
                                                <a:rPr lang="en-US" altLang="zh-CN" sz="2400" i="1">
                                                  <a:latin typeface="Cambria Math" panose="02040503050406030204" pitchFamily="18" charset="0"/>
                                                </a:rPr>
                                                <m:t>𝑌</m:t>
                                              </m:r>
                                            </m:e>
                                          </m:acc>
                                        </m:e>
                                        <m:sub>
                                          <m:r>
                                            <a:rPr lang="en-US" altLang="zh-CN" sz="2400" i="1">
                                              <a:latin typeface="Cambria Math" panose="02040503050406030204" pitchFamily="18" charset="0"/>
                                            </a:rPr>
                                            <m:t>𝑥𝑦</m:t>
                                          </m:r>
                                        </m:sub>
                                      </m:sSub>
                                    </m:e>
                                  </m:d>
                                  <m:r>
                                    <a:rPr lang="en-US" altLang="zh-CN" sz="2400" i="1">
                                      <a:latin typeface="Cambria Math" panose="02040503050406030204" pitchFamily="18" charset="0"/>
                                    </a:rPr>
                                    <m:t>,  </m:t>
                                  </m:r>
                                  <m:r>
                                    <a:rPr lang="en-US" altLang="zh-CN" sz="2400" b="0" i="1" smtClean="0">
                                      <a:latin typeface="Cambria Math" panose="02040503050406030204" pitchFamily="18" charset="0"/>
                                    </a:rPr>
                                    <m:t>                     </m:t>
                                  </m:r>
                                  <m:r>
                                    <a:rPr lang="en-US" altLang="zh-CN" sz="2400" b="0" i="1" smtClean="0">
                                      <a:latin typeface="Cambria Math" panose="02040503050406030204" pitchFamily="18" charset="0"/>
                                    </a:rPr>
                                    <m:t>𝑖𝑓</m:t>
                                  </m:r>
                                  <m:r>
                                    <a:rPr lang="en-US" altLang="zh-CN" sz="2400" b="0" i="1" smtClean="0">
                                      <a:latin typeface="Cambria Math" panose="02040503050406030204" pitchFamily="18" charset="0"/>
                                    </a:rPr>
                                    <m:t> </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𝑌</m:t>
                                      </m:r>
                                    </m:e>
                                    <m:sub>
                                      <m:r>
                                        <a:rPr lang="en-US" altLang="zh-CN" sz="2400" b="0" i="1" smtClean="0">
                                          <a:latin typeface="Cambria Math" panose="02040503050406030204" pitchFamily="18" charset="0"/>
                                        </a:rPr>
                                        <m:t>𝑥𝑦</m:t>
                                      </m:r>
                                    </m:sub>
                                  </m:sSub>
                                  <m:r>
                                    <a:rPr lang="en-US" altLang="zh-CN" sz="2400" b="0" i="1" smtClean="0">
                                      <a:latin typeface="Cambria Math" panose="02040503050406030204" pitchFamily="18" charset="0"/>
                                    </a:rPr>
                                    <m:t>=1</m:t>
                                  </m:r>
                                </m:e>
                                <m:e>
                                  <m:r>
                                    <a:rPr lang="en-US" altLang="zh-CN" sz="2400" i="1" smtClean="0">
                                      <a:latin typeface="Cambria Math" panose="02040503050406030204" pitchFamily="18" charset="0"/>
                                    </a:rPr>
                                    <m:t>&amp;</m:t>
                                  </m:r>
                                  <m:sSup>
                                    <m:sSupPr>
                                      <m:ctrlPr>
                                        <a:rPr lang="en-US" altLang="zh-CN" sz="2400" i="1" smtClean="0">
                                          <a:latin typeface="Cambria Math" panose="02040503050406030204" pitchFamily="18" charset="0"/>
                                        </a:rPr>
                                      </m:ctrlPr>
                                    </m:sSupPr>
                                    <m:e>
                                      <m:d>
                                        <m:dPr>
                                          <m:ctrlPr>
                                            <a:rPr lang="en-US" altLang="zh-CN" sz="2400" i="1" smtClean="0">
                                              <a:latin typeface="Cambria Math" panose="02040503050406030204" pitchFamily="18" charset="0"/>
                                            </a:rPr>
                                          </m:ctrlPr>
                                        </m:dPr>
                                        <m:e>
                                          <m:r>
                                            <a:rPr lang="en-US" altLang="zh-CN" sz="2400" b="0" i="1" smtClean="0">
                                              <a:latin typeface="Cambria Math" panose="02040503050406030204" pitchFamily="18" charset="0"/>
                                            </a:rPr>
                                            <m:t>1−</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𝑌</m:t>
                                              </m:r>
                                            </m:e>
                                            <m:sub>
                                              <m:r>
                                                <a:rPr lang="en-US" altLang="zh-CN" sz="2400" b="0" i="1" smtClean="0">
                                                  <a:latin typeface="Cambria Math" panose="02040503050406030204" pitchFamily="18" charset="0"/>
                                                </a:rPr>
                                                <m:t>𝑥𝑦</m:t>
                                              </m:r>
                                            </m:sub>
                                          </m:sSub>
                                        </m:e>
                                      </m:d>
                                    </m:e>
                                    <m:sup>
                                      <m:r>
                                        <a:rPr lang="zh-CN" altLang="en-US" sz="2400" i="1" smtClean="0">
                                          <a:latin typeface="Cambria Math" panose="02040503050406030204" pitchFamily="18" charset="0"/>
                                        </a:rPr>
                                        <m:t>𝛽</m:t>
                                      </m:r>
                                    </m:sup>
                                  </m:sSup>
                                  <m:sSup>
                                    <m:sSupPr>
                                      <m:ctrlPr>
                                        <a:rPr lang="en-US" altLang="zh-CN" sz="2400" i="1">
                                          <a:latin typeface="Cambria Math" panose="02040503050406030204" pitchFamily="18" charset="0"/>
                                        </a:rPr>
                                      </m:ctrlPr>
                                    </m:sSupPr>
                                    <m:e>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acc>
                                                <m:accPr>
                                                  <m:chr m:val="̂"/>
                                                  <m:ctrlPr>
                                                    <a:rPr lang="en-US" altLang="zh-CN" sz="2400" i="1">
                                                      <a:latin typeface="Cambria Math" panose="02040503050406030204" pitchFamily="18" charset="0"/>
                                                    </a:rPr>
                                                  </m:ctrlPr>
                                                </m:accPr>
                                                <m:e>
                                                  <m:r>
                                                    <a:rPr lang="en-US" altLang="zh-CN" sz="2400" i="1">
                                                      <a:latin typeface="Cambria Math" panose="02040503050406030204" pitchFamily="18" charset="0"/>
                                                    </a:rPr>
                                                    <m:t>𝑌</m:t>
                                                  </m:r>
                                                </m:e>
                                              </m:acc>
                                            </m:e>
                                            <m:sub>
                                              <m:r>
                                                <a:rPr lang="en-US" altLang="zh-CN" sz="2400" i="1">
                                                  <a:latin typeface="Cambria Math" panose="02040503050406030204" pitchFamily="18" charset="0"/>
                                                </a:rPr>
                                                <m:t>𝑥𝑦</m:t>
                                              </m:r>
                                            </m:sub>
                                          </m:sSub>
                                        </m:e>
                                      </m:d>
                                    </m:e>
                                    <m:sup>
                                      <m:r>
                                        <a:rPr lang="zh-CN" altLang="en-US" sz="2400" i="1">
                                          <a:latin typeface="Cambria Math" panose="02040503050406030204" pitchFamily="18" charset="0"/>
                                        </a:rPr>
                                        <m:t>𝛼</m:t>
                                      </m:r>
                                    </m:sup>
                                  </m:sSup>
                                  <m:r>
                                    <a:rPr lang="en-US" altLang="zh-CN" sz="2400" b="0" i="1" smtClean="0">
                                      <a:latin typeface="Cambria Math" panose="02040503050406030204" pitchFamily="18" charset="0"/>
                                    </a:rPr>
                                    <m:t>𝑙𝑜𝑔</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1−</m:t>
                                      </m:r>
                                      <m:sSub>
                                        <m:sSubPr>
                                          <m:ctrlPr>
                                            <a:rPr lang="en-US" altLang="zh-CN" sz="2400" i="1">
                                              <a:latin typeface="Cambria Math" panose="02040503050406030204" pitchFamily="18" charset="0"/>
                                            </a:rPr>
                                          </m:ctrlPr>
                                        </m:sSubPr>
                                        <m:e>
                                          <m:acc>
                                            <m:accPr>
                                              <m:chr m:val="̂"/>
                                              <m:ctrlPr>
                                                <a:rPr lang="en-US" altLang="zh-CN" sz="2400" i="1">
                                                  <a:latin typeface="Cambria Math" panose="02040503050406030204" pitchFamily="18" charset="0"/>
                                                </a:rPr>
                                              </m:ctrlPr>
                                            </m:accPr>
                                            <m:e>
                                              <m:r>
                                                <a:rPr lang="en-US" altLang="zh-CN" sz="2400" i="1">
                                                  <a:latin typeface="Cambria Math" panose="02040503050406030204" pitchFamily="18" charset="0"/>
                                                </a:rPr>
                                                <m:t>𝑌</m:t>
                                              </m:r>
                                            </m:e>
                                          </m:acc>
                                        </m:e>
                                        <m:sub>
                                          <m:r>
                                            <a:rPr lang="en-US" altLang="zh-CN" sz="2400" i="1">
                                              <a:latin typeface="Cambria Math" panose="02040503050406030204" pitchFamily="18" charset="0"/>
                                            </a:rPr>
                                            <m:t>𝑥𝑦</m:t>
                                          </m:r>
                                        </m:sub>
                                      </m:sSub>
                                    </m:e>
                                  </m:d>
                                  <m:r>
                                    <a:rPr lang="en-US" altLang="zh-CN" sz="2400" i="1">
                                      <a:latin typeface="Cambria Math" panose="02040503050406030204" pitchFamily="18" charset="0"/>
                                    </a:rPr>
                                    <m:t>,  </m:t>
                                  </m:r>
                                  <m:r>
                                    <a:rPr lang="en-US" altLang="zh-CN" sz="2400" b="0" i="1" smtClean="0">
                                      <a:latin typeface="Cambria Math" panose="02040503050406030204" pitchFamily="18" charset="0"/>
                                    </a:rPr>
                                    <m:t>𝑖𝑓</m:t>
                                  </m:r>
                                  <m:sSub>
                                    <m:sSubPr>
                                      <m:ctrlPr>
                                        <a:rPr lang="en-US" altLang="zh-CN" sz="2400" i="1">
                                          <a:latin typeface="Cambria Math" panose="02040503050406030204" pitchFamily="18" charset="0"/>
                                        </a:rPr>
                                      </m:ctrlPr>
                                    </m:sSubPr>
                                    <m:e>
                                      <m:r>
                                        <a:rPr lang="en-US" altLang="zh-CN" sz="2400" b="0" i="1" smtClean="0">
                                          <a:latin typeface="Cambria Math" panose="02040503050406030204" pitchFamily="18" charset="0"/>
                                        </a:rPr>
                                        <m:t> </m:t>
                                      </m:r>
                                      <m:r>
                                        <a:rPr lang="en-US" altLang="zh-CN" sz="2400" i="1">
                                          <a:latin typeface="Cambria Math" panose="02040503050406030204" pitchFamily="18" charset="0"/>
                                        </a:rPr>
                                        <m:t>𝑌</m:t>
                                      </m:r>
                                    </m:e>
                                    <m:sub>
                                      <m:r>
                                        <a:rPr lang="en-US" altLang="zh-CN" sz="2400" i="1">
                                          <a:latin typeface="Cambria Math" panose="02040503050406030204" pitchFamily="18" charset="0"/>
                                        </a:rPr>
                                        <m:t>𝑥𝑦</m:t>
                                      </m:r>
                                    </m:sub>
                                  </m:sSub>
                                  <m:r>
                                    <a:rPr lang="en-US" altLang="zh-CN" sz="2400" i="1" smtClean="0">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rPr>
                                    <m:t>1</m:t>
                                  </m:r>
                                </m:e>
                              </m:eqArr>
                            </m:e>
                          </m:d>
                        </m:e>
                      </m:nary>
                    </m:oMath>
                  </m:oMathPara>
                </a14:m>
                <a:endParaRPr lang="zh-CN" altLang="en-US" sz="2400" dirty="0"/>
              </a:p>
            </p:txBody>
          </p:sp>
        </mc:Choice>
        <mc:Fallback xmlns="">
          <p:sp>
            <p:nvSpPr>
              <p:cNvPr id="61" name="文本框 60"/>
              <p:cNvSpPr txBox="1">
                <a:spLocks noRot="1" noChangeAspect="1" noMove="1" noResize="1" noEditPoints="1" noAdjustHandles="1" noChangeArrowheads="1" noChangeShapeType="1" noTextEdit="1"/>
              </p:cNvSpPr>
              <p:nvPr/>
            </p:nvSpPr>
            <p:spPr>
              <a:xfrm>
                <a:off x="710687" y="21071295"/>
                <a:ext cx="8003409" cy="1179105"/>
              </a:xfrm>
              <a:prstGeom prst="rect">
                <a:avLst/>
              </a:prstGeom>
              <a:blipFill rotWithShape="0">
                <a:blip r:embed="rId13"/>
                <a:stretch>
                  <a:fillRect/>
                </a:stretch>
              </a:blipFill>
            </p:spPr>
            <p:txBody>
              <a:bodyPr/>
              <a:lstStyle/>
              <a:p>
                <a:r>
                  <a:rPr lang="zh-CN" altLang="en-US">
                    <a:noFill/>
                  </a:rPr>
                  <a:t> </a:t>
                </a:r>
              </a:p>
            </p:txBody>
          </p:sp>
        </mc:Fallback>
      </mc:AlternateContent>
      <p:sp>
        <p:nvSpPr>
          <p:cNvPr id="62" name="文本框 61"/>
          <p:cNvSpPr txBox="1"/>
          <p:nvPr/>
        </p:nvSpPr>
        <p:spPr>
          <a:xfrm>
            <a:off x="712382" y="20476121"/>
            <a:ext cx="4432688" cy="584775"/>
          </a:xfrm>
          <a:prstGeom prst="rect">
            <a:avLst/>
          </a:prstGeom>
          <a:noFill/>
        </p:spPr>
        <p:txBody>
          <a:bodyPr wrap="none" rtlCol="0">
            <a:spAutoFit/>
          </a:bodyPr>
          <a:lstStyle/>
          <a:p>
            <a:pPr marL="457200" indent="-457200">
              <a:buFont typeface="Arial" panose="020B0604020202020204" pitchFamily="34" charset="0"/>
              <a:buChar char="•"/>
            </a:pPr>
            <a:r>
              <a:rPr lang="en-US" altLang="zh-CN" sz="3200" dirty="0"/>
              <a:t>Classification focal loss</a:t>
            </a:r>
          </a:p>
        </p:txBody>
      </p:sp>
      <p:sp>
        <p:nvSpPr>
          <p:cNvPr id="63" name="文本框 62"/>
          <p:cNvSpPr txBox="1"/>
          <p:nvPr/>
        </p:nvSpPr>
        <p:spPr>
          <a:xfrm>
            <a:off x="757386" y="23088600"/>
            <a:ext cx="3271473" cy="584775"/>
          </a:xfrm>
          <a:prstGeom prst="rect">
            <a:avLst/>
          </a:prstGeom>
          <a:noFill/>
        </p:spPr>
        <p:txBody>
          <a:bodyPr wrap="none" rtlCol="0">
            <a:spAutoFit/>
          </a:bodyPr>
          <a:lstStyle/>
          <a:p>
            <a:pPr marL="457200" indent="-457200">
              <a:buFont typeface="Arial" panose="020B0604020202020204" pitchFamily="34" charset="0"/>
              <a:buChar char="•"/>
            </a:pPr>
            <a:r>
              <a:rPr lang="en-US" altLang="zh-CN" sz="3200" dirty="0"/>
              <a:t>Local offset loss</a:t>
            </a:r>
          </a:p>
        </p:txBody>
      </p:sp>
      <mc:AlternateContent xmlns:mc="http://schemas.openxmlformats.org/markup-compatibility/2006" xmlns:a14="http://schemas.microsoft.com/office/drawing/2010/main">
        <mc:Choice Requires="a14">
          <p:sp>
            <p:nvSpPr>
              <p:cNvPr id="64" name="文本框 63"/>
              <p:cNvSpPr txBox="1"/>
              <p:nvPr/>
            </p:nvSpPr>
            <p:spPr>
              <a:xfrm>
                <a:off x="2309861" y="23650311"/>
                <a:ext cx="5106463" cy="103848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𝐿</m:t>
                          </m:r>
                        </m:e>
                        <m:sub>
                          <m:r>
                            <a:rPr lang="en-US" altLang="zh-CN" sz="2400" b="0" i="1" smtClean="0">
                              <a:latin typeface="Cambria Math" panose="02040503050406030204" pitchFamily="18" charset="0"/>
                            </a:rPr>
                            <m:t>𝑜𝑓𝑓</m:t>
                          </m:r>
                        </m:sub>
                      </m:sSub>
                      <m:r>
                        <a:rPr lang="en-US" altLang="zh-CN" sz="2400" b="0" i="1" smtClean="0">
                          <a:latin typeface="Cambria Math" panose="02040503050406030204" pitchFamily="18" charset="0"/>
                        </a:rPr>
                        <m:t> </m:t>
                      </m:r>
                      <m:r>
                        <a:rPr lang="en-US" altLang="zh-CN" sz="2400" b="0" i="1" smtClean="0">
                          <a:latin typeface="Cambria Math" panose="02040503050406030204" pitchFamily="18" charset="0"/>
                          <a:ea typeface="Cambria Math" panose="02040503050406030204" pitchFamily="18" charset="0"/>
                        </a:rPr>
                        <m:t>= </m:t>
                      </m:r>
                      <m:f>
                        <m:fPr>
                          <m:ctrlPr>
                            <a:rPr lang="en-US" altLang="zh-CN" sz="2400" b="0" i="1" smtClean="0">
                              <a:latin typeface="Cambria Math" panose="02040503050406030204" pitchFamily="18" charset="0"/>
                              <a:ea typeface="Cambria Math" panose="02040503050406030204" pitchFamily="18" charset="0"/>
                            </a:rPr>
                          </m:ctrlPr>
                        </m:fPr>
                        <m:num>
                          <m:r>
                            <a:rPr lang="en-US" altLang="zh-CN" sz="2400" b="0" i="1" smtClean="0">
                              <a:latin typeface="Cambria Math" panose="02040503050406030204" pitchFamily="18" charset="0"/>
                              <a:ea typeface="Cambria Math" panose="02040503050406030204" pitchFamily="18" charset="0"/>
                            </a:rPr>
                            <m:t>1</m:t>
                          </m:r>
                        </m:num>
                        <m:den>
                          <m:r>
                            <a:rPr lang="en-US" altLang="zh-CN" sz="2400" b="0" i="1" smtClean="0">
                              <a:latin typeface="Cambria Math" panose="02040503050406030204" pitchFamily="18" charset="0"/>
                              <a:ea typeface="Cambria Math" panose="02040503050406030204" pitchFamily="18" charset="0"/>
                            </a:rPr>
                            <m:t>𝑁</m:t>
                          </m:r>
                        </m:den>
                      </m:f>
                      <m:r>
                        <a:rPr lang="en-US" altLang="zh-CN" sz="2400" b="0" i="1" smtClean="0">
                          <a:latin typeface="Cambria Math" panose="02040503050406030204" pitchFamily="18" charset="0"/>
                          <a:ea typeface="Cambria Math" panose="02040503050406030204" pitchFamily="18" charset="0"/>
                        </a:rPr>
                        <m:t> </m:t>
                      </m:r>
                      <m:nary>
                        <m:naryPr>
                          <m:chr m:val="∑"/>
                          <m:ctrlPr>
                            <a:rPr lang="en-US" altLang="zh-CN" sz="2400" b="0" i="1" smtClean="0">
                              <a:latin typeface="Cambria Math" panose="02040503050406030204" pitchFamily="18" charset="0"/>
                              <a:ea typeface="Cambria Math" panose="02040503050406030204" pitchFamily="18" charset="0"/>
                            </a:rPr>
                          </m:ctrlPr>
                        </m:naryPr>
                        <m:sub>
                          <m:r>
                            <m:rPr>
                              <m:brk m:alnAt="23"/>
                            </m:rPr>
                            <a:rPr lang="en-US" altLang="zh-CN" sz="2400" b="0" i="1" smtClean="0">
                              <a:latin typeface="Cambria Math" panose="02040503050406030204" pitchFamily="18" charset="0"/>
                              <a:ea typeface="Cambria Math" panose="02040503050406030204" pitchFamily="18" charset="0"/>
                            </a:rPr>
                            <m:t>𝑖</m:t>
                          </m:r>
                          <m:r>
                            <a:rPr lang="en-US" altLang="zh-CN" sz="2400" b="0" i="1" smtClean="0">
                              <a:latin typeface="Cambria Math" panose="02040503050406030204" pitchFamily="18" charset="0"/>
                              <a:ea typeface="Cambria Math" panose="02040503050406030204" pitchFamily="18" charset="0"/>
                            </a:rPr>
                            <m:t>=1</m:t>
                          </m:r>
                        </m:sub>
                        <m:sup>
                          <m:r>
                            <a:rPr lang="en-US" altLang="zh-CN" sz="2400" b="0" i="1" smtClean="0">
                              <a:latin typeface="Cambria Math" panose="02040503050406030204" pitchFamily="18" charset="0"/>
                              <a:ea typeface="Cambria Math" panose="02040503050406030204" pitchFamily="18" charset="0"/>
                            </a:rPr>
                            <m:t>𝑁</m:t>
                          </m:r>
                        </m:sup>
                        <m:e>
                          <m:sSub>
                            <m:sSubPr>
                              <m:ctrlPr>
                                <a:rPr lang="en-US" altLang="zh-CN" sz="2400" b="0" i="1" smtClean="0">
                                  <a:latin typeface="Cambria Math" panose="02040503050406030204" pitchFamily="18" charset="0"/>
                                  <a:ea typeface="Cambria Math" panose="02040503050406030204" pitchFamily="18" charset="0"/>
                                </a:rPr>
                              </m:ctrlPr>
                            </m:sSubPr>
                            <m:e>
                              <m:r>
                                <a:rPr lang="en-US" altLang="zh-CN" sz="2400" b="0" i="1" smtClean="0">
                                  <a:latin typeface="Cambria Math" panose="02040503050406030204" pitchFamily="18" charset="0"/>
                                  <a:ea typeface="Cambria Math" panose="02040503050406030204" pitchFamily="18" charset="0"/>
                                </a:rPr>
                                <m:t>𝑠𝑚𝑜𝑜𝑡h</m:t>
                              </m:r>
                            </m:e>
                            <m:sub>
                              <m:r>
                                <a:rPr lang="en-US" altLang="zh-CN" sz="2400" b="0" i="1" smtClean="0">
                                  <a:latin typeface="Cambria Math" panose="02040503050406030204" pitchFamily="18" charset="0"/>
                                  <a:ea typeface="Cambria Math" panose="02040503050406030204" pitchFamily="18" charset="0"/>
                                </a:rPr>
                                <m:t>𝐿</m:t>
                              </m:r>
                              <m:r>
                                <a:rPr lang="en-US" altLang="zh-CN" sz="2400" b="0" i="1" smtClean="0">
                                  <a:latin typeface="Cambria Math" panose="02040503050406030204" pitchFamily="18" charset="0"/>
                                  <a:ea typeface="Cambria Math" panose="02040503050406030204" pitchFamily="18" charset="0"/>
                                </a:rPr>
                                <m:t>1</m:t>
                              </m:r>
                            </m:sub>
                          </m:sSub>
                          <m:d>
                            <m:dPr>
                              <m:ctrlPr>
                                <a:rPr lang="en-US" altLang="zh-CN" sz="2400" b="0" i="1" smtClean="0">
                                  <a:latin typeface="Cambria Math" panose="02040503050406030204" pitchFamily="18" charset="0"/>
                                  <a:ea typeface="Cambria Math" panose="02040503050406030204" pitchFamily="18" charset="0"/>
                                </a:rPr>
                              </m:ctrlPr>
                            </m:dPr>
                            <m:e>
                              <m:f>
                                <m:fPr>
                                  <m:ctrlPr>
                                    <a:rPr lang="en-US" altLang="zh-CN" sz="2400" b="0" i="1" smtClean="0">
                                      <a:latin typeface="Cambria Math" panose="02040503050406030204" pitchFamily="18" charset="0"/>
                                      <a:ea typeface="Cambria Math" panose="02040503050406030204" pitchFamily="18" charset="0"/>
                                    </a:rPr>
                                  </m:ctrlPr>
                                </m:fPr>
                                <m:num>
                                  <m:sSub>
                                    <m:sSubPr>
                                      <m:ctrlPr>
                                        <a:rPr lang="en-US" altLang="zh-CN" sz="2400" b="0" i="1" smtClean="0">
                                          <a:latin typeface="Cambria Math" panose="02040503050406030204" pitchFamily="18" charset="0"/>
                                          <a:ea typeface="Cambria Math" panose="02040503050406030204" pitchFamily="18" charset="0"/>
                                        </a:rPr>
                                      </m:ctrlPr>
                                    </m:sSubPr>
                                    <m:e>
                                      <m:r>
                                        <a:rPr lang="en-US" altLang="zh-CN" sz="2400" b="0" i="1" smtClean="0">
                                          <a:latin typeface="Cambria Math" panose="02040503050406030204" pitchFamily="18" charset="0"/>
                                          <a:ea typeface="Cambria Math" panose="02040503050406030204" pitchFamily="18" charset="0"/>
                                        </a:rPr>
                                        <m:t>𝑝</m:t>
                                      </m:r>
                                    </m:e>
                                    <m:sub>
                                      <m:r>
                                        <a:rPr lang="en-US" altLang="zh-CN" sz="2400" b="0" i="1" smtClean="0">
                                          <a:latin typeface="Cambria Math" panose="02040503050406030204" pitchFamily="18" charset="0"/>
                                          <a:ea typeface="Cambria Math" panose="02040503050406030204" pitchFamily="18" charset="0"/>
                                        </a:rPr>
                                        <m:t>𝑖</m:t>
                                      </m:r>
                                    </m:sub>
                                  </m:sSub>
                                </m:num>
                                <m:den>
                                  <m:r>
                                    <a:rPr lang="en-US" altLang="zh-CN" sz="2400" b="0" i="1" smtClean="0">
                                      <a:latin typeface="Cambria Math" panose="02040503050406030204" pitchFamily="18" charset="0"/>
                                      <a:ea typeface="Cambria Math" panose="02040503050406030204" pitchFamily="18" charset="0"/>
                                    </a:rPr>
                                    <m:t>𝑅</m:t>
                                  </m:r>
                                </m:den>
                              </m:f>
                              <m:r>
                                <a:rPr lang="en-US" altLang="zh-CN" sz="2400" b="0" i="1" smtClean="0">
                                  <a:latin typeface="Cambria Math" panose="02040503050406030204" pitchFamily="18" charset="0"/>
                                  <a:ea typeface="Cambria Math" panose="02040503050406030204" pitchFamily="18" charset="0"/>
                                </a:rPr>
                                <m:t> − </m:t>
                              </m:r>
                              <m:acc>
                                <m:accPr>
                                  <m:chr m:val="̂"/>
                                  <m:ctrlPr>
                                    <a:rPr lang="en-US" altLang="zh-CN" sz="2400" b="0" i="1" smtClean="0">
                                      <a:latin typeface="Cambria Math" panose="02040503050406030204" pitchFamily="18" charset="0"/>
                                      <a:ea typeface="Cambria Math" panose="02040503050406030204" pitchFamily="18" charset="0"/>
                                    </a:rPr>
                                  </m:ctrlPr>
                                </m:accPr>
                                <m:e>
                                  <m:r>
                                    <a:rPr lang="en-US" altLang="zh-CN" sz="2400" b="0" i="1" smtClean="0">
                                      <a:latin typeface="Cambria Math" panose="02040503050406030204" pitchFamily="18" charset="0"/>
                                      <a:ea typeface="Cambria Math" panose="02040503050406030204" pitchFamily="18" charset="0"/>
                                    </a:rPr>
                                    <m:t>𝑝</m:t>
                                  </m:r>
                                </m:e>
                              </m:acc>
                              <m:r>
                                <a:rPr lang="en-US" altLang="zh-CN" sz="2400" b="0" i="1" smtClean="0">
                                  <a:latin typeface="Cambria Math" panose="02040503050406030204" pitchFamily="18" charset="0"/>
                                </a:rPr>
                                <m:t>, </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𝑂</m:t>
                                  </m:r>
                                </m:e>
                                <m:sub>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𝑝</m:t>
                                      </m:r>
                                    </m:e>
                                    <m:sub>
                                      <m:r>
                                        <a:rPr lang="en-US" altLang="zh-CN" sz="2400" b="0" i="1" smtClean="0">
                                          <a:latin typeface="Cambria Math" panose="02040503050406030204" pitchFamily="18" charset="0"/>
                                        </a:rPr>
                                        <m:t>𝑖</m:t>
                                      </m:r>
                                    </m:sub>
                                  </m:sSub>
                                </m:sub>
                              </m:sSub>
                            </m:e>
                          </m:d>
                        </m:e>
                      </m:nary>
                    </m:oMath>
                  </m:oMathPara>
                </a14:m>
                <a:endParaRPr lang="zh-CN" altLang="en-US" sz="2400" dirty="0"/>
              </a:p>
            </p:txBody>
          </p:sp>
        </mc:Choice>
        <mc:Fallback xmlns="">
          <p:sp>
            <p:nvSpPr>
              <p:cNvPr id="64" name="文本框 63"/>
              <p:cNvSpPr txBox="1">
                <a:spLocks noRot="1" noChangeAspect="1" noMove="1" noResize="1" noEditPoints="1" noAdjustHandles="1" noChangeArrowheads="1" noChangeShapeType="1" noTextEdit="1"/>
              </p:cNvSpPr>
              <p:nvPr/>
            </p:nvSpPr>
            <p:spPr>
              <a:xfrm>
                <a:off x="2309861" y="23650311"/>
                <a:ext cx="5106463" cy="1038489"/>
              </a:xfrm>
              <a:prstGeom prst="rect">
                <a:avLst/>
              </a:prstGeom>
              <a:blipFill rotWithShape="0">
                <a:blip r:embed="rId14"/>
                <a:stretch>
                  <a:fillRect/>
                </a:stretch>
              </a:blipFill>
            </p:spPr>
            <p:txBody>
              <a:bodyPr/>
              <a:lstStyle/>
              <a:p>
                <a:r>
                  <a:rPr lang="zh-CN" altLang="en-US">
                    <a:noFill/>
                  </a:rPr>
                  <a:t> </a:t>
                </a:r>
              </a:p>
            </p:txBody>
          </p:sp>
        </mc:Fallback>
      </mc:AlternateContent>
      <p:grpSp>
        <p:nvGrpSpPr>
          <p:cNvPr id="65" name="组合 64"/>
          <p:cNvGrpSpPr/>
          <p:nvPr/>
        </p:nvGrpSpPr>
        <p:grpSpPr>
          <a:xfrm>
            <a:off x="176618" y="26365200"/>
            <a:ext cx="8616867" cy="3015345"/>
            <a:chOff x="-484942" y="349045"/>
            <a:chExt cx="8616867" cy="3015345"/>
          </a:xfrm>
        </p:grpSpPr>
        <p:pic>
          <p:nvPicPr>
            <p:cNvPr id="66" name="图片 65"/>
            <p:cNvPicPr>
              <a:picLocks noChangeAspect="1"/>
            </p:cNvPicPr>
            <p:nvPr/>
          </p:nvPicPr>
          <p:blipFill rotWithShape="1">
            <a:blip r:embed="rId15">
              <a:extLst>
                <a:ext uri="{28A0092B-C50C-407E-A947-70E740481C1C}">
                  <a14:useLocalDpi xmlns:a14="http://schemas.microsoft.com/office/drawing/2010/main" val="0"/>
                </a:ext>
              </a:extLst>
            </a:blip>
            <a:srcRect l="13759" r="43788"/>
            <a:stretch/>
          </p:blipFill>
          <p:spPr>
            <a:xfrm>
              <a:off x="0" y="349045"/>
              <a:ext cx="2587925" cy="2590800"/>
            </a:xfrm>
            <a:prstGeom prst="rect">
              <a:avLst/>
            </a:prstGeom>
          </p:spPr>
        </p:pic>
        <p:pic>
          <p:nvPicPr>
            <p:cNvPr id="67" name="图片 66"/>
            <p:cNvPicPr>
              <a:picLocks noChangeAspect="1"/>
            </p:cNvPicPr>
            <p:nvPr/>
          </p:nvPicPr>
          <p:blipFill rotWithShape="1">
            <a:blip r:embed="rId16" cstate="print">
              <a:extLst>
                <a:ext uri="{28A0092B-C50C-407E-A947-70E740481C1C}">
                  <a14:useLocalDpi xmlns:a14="http://schemas.microsoft.com/office/drawing/2010/main" val="0"/>
                </a:ext>
              </a:extLst>
            </a:blip>
            <a:srcRect l="22279" t="11973" r="19757" b="11189"/>
            <a:stretch/>
          </p:blipFill>
          <p:spPr>
            <a:xfrm>
              <a:off x="1049541" y="1854070"/>
              <a:ext cx="488841" cy="486007"/>
            </a:xfrm>
            <a:prstGeom prst="rect">
              <a:avLst/>
            </a:prstGeom>
          </p:spPr>
        </p:pic>
        <p:pic>
          <p:nvPicPr>
            <p:cNvPr id="68" name="图片 67"/>
            <p:cNvPicPr>
              <a:picLocks noChangeAspect="1"/>
            </p:cNvPicPr>
            <p:nvPr/>
          </p:nvPicPr>
          <p:blipFill rotWithShape="1">
            <a:blip r:embed="rId15">
              <a:extLst>
                <a:ext uri="{28A0092B-C50C-407E-A947-70E740481C1C}">
                  <a14:useLocalDpi xmlns:a14="http://schemas.microsoft.com/office/drawing/2010/main" val="0"/>
                </a:ext>
              </a:extLst>
            </a:blip>
            <a:srcRect l="13759" r="43788"/>
            <a:stretch/>
          </p:blipFill>
          <p:spPr>
            <a:xfrm>
              <a:off x="2772000" y="349045"/>
              <a:ext cx="2587925" cy="2590800"/>
            </a:xfrm>
            <a:prstGeom prst="rect">
              <a:avLst/>
            </a:prstGeom>
          </p:spPr>
        </p:pic>
        <p:cxnSp>
          <p:nvCxnSpPr>
            <p:cNvPr id="69" name="直接箭头连接符 68"/>
            <p:cNvCxnSpPr/>
            <p:nvPr/>
          </p:nvCxnSpPr>
          <p:spPr>
            <a:xfrm flipV="1">
              <a:off x="4097824" y="1854070"/>
              <a:ext cx="207421" cy="213851"/>
            </a:xfrm>
            <a:prstGeom prst="straightConnector1">
              <a:avLst/>
            </a:prstGeom>
            <a:ln w="444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70" name="椭圆 69"/>
            <p:cNvSpPr/>
            <p:nvPr/>
          </p:nvSpPr>
          <p:spPr>
            <a:xfrm>
              <a:off x="3957962" y="1989073"/>
              <a:ext cx="216000" cy="216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1" name="图片 70"/>
            <p:cNvPicPr>
              <a:picLocks noChangeAspect="1"/>
            </p:cNvPicPr>
            <p:nvPr/>
          </p:nvPicPr>
          <p:blipFill rotWithShape="1">
            <a:blip r:embed="rId15">
              <a:extLst>
                <a:ext uri="{28A0092B-C50C-407E-A947-70E740481C1C}">
                  <a14:useLocalDpi xmlns:a14="http://schemas.microsoft.com/office/drawing/2010/main" val="0"/>
                </a:ext>
              </a:extLst>
            </a:blip>
            <a:srcRect l="13759" r="43788"/>
            <a:stretch/>
          </p:blipFill>
          <p:spPr>
            <a:xfrm>
              <a:off x="5544000" y="349045"/>
              <a:ext cx="2587925" cy="2590800"/>
            </a:xfrm>
            <a:prstGeom prst="rect">
              <a:avLst/>
            </a:prstGeom>
          </p:spPr>
        </p:pic>
        <p:sp>
          <p:nvSpPr>
            <p:cNvPr id="72" name="椭圆 71"/>
            <p:cNvSpPr/>
            <p:nvPr/>
          </p:nvSpPr>
          <p:spPr>
            <a:xfrm>
              <a:off x="6729962" y="1989073"/>
              <a:ext cx="216000" cy="216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3" name="直接箭头连接符 72"/>
            <p:cNvCxnSpPr>
              <a:stCxn id="72" idx="0"/>
            </p:cNvCxnSpPr>
            <p:nvPr/>
          </p:nvCxnSpPr>
          <p:spPr>
            <a:xfrm flipV="1">
              <a:off x="6837962" y="1730479"/>
              <a:ext cx="0" cy="258594"/>
            </a:xfrm>
            <a:prstGeom prst="straightConnector1">
              <a:avLst/>
            </a:prstGeom>
            <a:ln w="444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74" name="直接箭头连接符 73"/>
            <p:cNvCxnSpPr/>
            <p:nvPr/>
          </p:nvCxnSpPr>
          <p:spPr>
            <a:xfrm>
              <a:off x="6837962" y="2205073"/>
              <a:ext cx="0" cy="258594"/>
            </a:xfrm>
            <a:prstGeom prst="straightConnector1">
              <a:avLst/>
            </a:prstGeom>
            <a:ln w="444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75" name="直接箭头连接符 74"/>
            <p:cNvCxnSpPr/>
            <p:nvPr/>
          </p:nvCxnSpPr>
          <p:spPr>
            <a:xfrm flipV="1">
              <a:off x="6945961" y="2097073"/>
              <a:ext cx="792000" cy="0"/>
            </a:xfrm>
            <a:prstGeom prst="straightConnector1">
              <a:avLst/>
            </a:prstGeom>
            <a:ln w="444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76" name="直接箭头连接符 75"/>
            <p:cNvCxnSpPr/>
            <p:nvPr/>
          </p:nvCxnSpPr>
          <p:spPr>
            <a:xfrm flipH="1" flipV="1">
              <a:off x="5946349" y="2098401"/>
              <a:ext cx="783614" cy="0"/>
            </a:xfrm>
            <a:prstGeom prst="straightConnector1">
              <a:avLst/>
            </a:prstGeom>
            <a:ln w="444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77" name="文本框 76"/>
            <p:cNvSpPr txBox="1"/>
            <p:nvPr/>
          </p:nvSpPr>
          <p:spPr>
            <a:xfrm>
              <a:off x="-484942" y="2995058"/>
              <a:ext cx="3173324" cy="369332"/>
            </a:xfrm>
            <a:prstGeom prst="rect">
              <a:avLst/>
            </a:prstGeom>
            <a:noFill/>
          </p:spPr>
          <p:txBody>
            <a:bodyPr wrap="square" lIns="457200" tIns="0" rIns="0" bIns="0" rtlCol="0">
              <a:spAutoFit/>
            </a:bodyPr>
            <a:lstStyle/>
            <a:p>
              <a:r>
                <a:rPr lang="en-US" altLang="zh-CN" sz="2400" dirty="0"/>
                <a:t>Keypoint heatmap [2]</a:t>
              </a:r>
              <a:endParaRPr lang="zh-CN" altLang="en-US" sz="2400" dirty="0" err="1"/>
            </a:p>
          </p:txBody>
        </p:sp>
        <p:sp>
          <p:nvSpPr>
            <p:cNvPr id="78" name="文本框 77"/>
            <p:cNvSpPr txBox="1"/>
            <p:nvPr/>
          </p:nvSpPr>
          <p:spPr>
            <a:xfrm>
              <a:off x="2130312" y="2995058"/>
              <a:ext cx="3443184" cy="369332"/>
            </a:xfrm>
            <a:prstGeom prst="rect">
              <a:avLst/>
            </a:prstGeom>
            <a:noFill/>
          </p:spPr>
          <p:txBody>
            <a:bodyPr wrap="square" lIns="457200" tIns="0" rIns="0" bIns="0" rtlCol="0">
              <a:spAutoFit/>
            </a:bodyPr>
            <a:lstStyle/>
            <a:p>
              <a:pPr algn="ctr"/>
              <a:r>
                <a:rPr lang="en-US" altLang="zh-CN" sz="2400" dirty="0"/>
                <a:t>Local offset [2]</a:t>
              </a:r>
              <a:endParaRPr lang="zh-CN" altLang="en-US" sz="2400" dirty="0" err="1"/>
            </a:p>
          </p:txBody>
        </p:sp>
        <p:sp>
          <p:nvSpPr>
            <p:cNvPr id="79" name="文本框 78"/>
            <p:cNvSpPr txBox="1"/>
            <p:nvPr/>
          </p:nvSpPr>
          <p:spPr>
            <a:xfrm>
              <a:off x="5273404" y="2991234"/>
              <a:ext cx="2722306" cy="369332"/>
            </a:xfrm>
            <a:prstGeom prst="rect">
              <a:avLst/>
            </a:prstGeom>
            <a:noFill/>
          </p:spPr>
          <p:txBody>
            <a:bodyPr wrap="square" lIns="457200" tIns="0" rIns="0" bIns="0" rtlCol="0">
              <a:spAutoFit/>
            </a:bodyPr>
            <a:lstStyle/>
            <a:p>
              <a:pPr algn="ctr"/>
              <a:r>
                <a:rPr lang="en-US" altLang="zh-CN" sz="2400" dirty="0"/>
                <a:t>Object size [2]</a:t>
              </a:r>
              <a:endParaRPr lang="zh-CN" altLang="en-US" sz="2400" dirty="0" err="1"/>
            </a:p>
          </p:txBody>
        </p:sp>
      </p:grpSp>
      <mc:AlternateContent xmlns:mc="http://schemas.openxmlformats.org/markup-compatibility/2006" xmlns:a14="http://schemas.microsoft.com/office/drawing/2010/main">
        <mc:Choice Requires="a14">
          <p:sp>
            <p:nvSpPr>
              <p:cNvPr id="80" name="文本框 79"/>
              <p:cNvSpPr txBox="1"/>
              <p:nvPr/>
            </p:nvSpPr>
            <p:spPr>
              <a:xfrm>
                <a:off x="1152334" y="29489400"/>
                <a:ext cx="7421519" cy="715068"/>
              </a:xfrm>
              <a:prstGeom prst="rect">
                <a:avLst/>
              </a:prstGeom>
              <a:noFill/>
            </p:spPr>
            <p:txBody>
              <a:bodyPr wrap="none" lIns="0" tIns="0" rIns="0" bIns="0" rtlCol="0">
                <a:spAutoFit/>
              </a:bodyPr>
              <a:lstStyle/>
              <a:p>
                <a:pPr/>
                <a14:m>
                  <m:oMathPara xmlns:m="http://schemas.openxmlformats.org/officeDocument/2006/math">
                    <m:oMathParaPr>
                      <m:jc m:val="center"/>
                    </m:oMathParaPr>
                    <m:oMath xmlns:m="http://schemas.openxmlformats.org/officeDocument/2006/math">
                      <m:r>
                        <a:rPr lang="en-US" altLang="zh-CN" sz="2000" b="0" i="1" smtClean="0">
                          <a:latin typeface="Cambria Math" panose="02040503050406030204" pitchFamily="18" charset="0"/>
                        </a:rPr>
                        <m:t>𝑏𝑏𝑜𝑥</m:t>
                      </m:r>
                      <m:r>
                        <a:rPr lang="en-US" altLang="zh-CN" sz="2000" b="0" i="1" smtClean="0">
                          <a:latin typeface="Cambria Math" panose="02040503050406030204" pitchFamily="18" charset="0"/>
                        </a:rPr>
                        <m:t>=</m:t>
                      </m:r>
                      <m:d>
                        <m:dPr>
                          <m:ctrlPr>
                            <a:rPr lang="en-US" altLang="zh-CN" sz="2000" b="0" i="1" smtClean="0">
                              <a:latin typeface="Cambria Math" panose="02040503050406030204" pitchFamily="18" charset="0"/>
                            </a:rPr>
                          </m:ctrlPr>
                        </m:dPr>
                        <m:e>
                          <m:sSub>
                            <m:sSubPr>
                              <m:ctrlPr>
                                <a:rPr lang="en-US" altLang="zh-CN" sz="2000" i="1">
                                  <a:latin typeface="Cambria Math" panose="02040503050406030204" pitchFamily="18" charset="0"/>
                                </a:rPr>
                              </m:ctrlPr>
                            </m:sSubPr>
                            <m:e>
                              <m:acc>
                                <m:accPr>
                                  <m:chr m:val="̂"/>
                                  <m:ctrlPr>
                                    <a:rPr lang="en-US" altLang="zh-CN" sz="2000" i="1">
                                      <a:latin typeface="Cambria Math" panose="02040503050406030204" pitchFamily="18" charset="0"/>
                                    </a:rPr>
                                  </m:ctrlPr>
                                </m:accPr>
                                <m:e>
                                  <m:r>
                                    <a:rPr lang="en-US" altLang="zh-CN" sz="2000" i="1">
                                      <a:latin typeface="Cambria Math" panose="02040503050406030204" pitchFamily="18" charset="0"/>
                                    </a:rPr>
                                    <m:t>𝑥</m:t>
                                  </m:r>
                                </m:e>
                              </m:acc>
                            </m:e>
                            <m:sub>
                              <m:r>
                                <a:rPr lang="en-US" altLang="zh-CN" sz="2000" i="1">
                                  <a:latin typeface="Cambria Math" panose="02040503050406030204" pitchFamily="18" charset="0"/>
                                </a:rPr>
                                <m:t>𝑖</m:t>
                              </m:r>
                            </m:sub>
                          </m:sSub>
                          <m:r>
                            <a:rPr lang="en-US" altLang="zh-CN" sz="2000" i="1">
                              <a:latin typeface="Cambria Math" panose="02040503050406030204" pitchFamily="18" charset="0"/>
                            </a:rPr>
                            <m:t>+</m:t>
                          </m:r>
                          <m:r>
                            <a:rPr lang="zh-CN" altLang="en-US" sz="2000" i="1">
                              <a:latin typeface="Cambria Math" panose="02040503050406030204" pitchFamily="18" charset="0"/>
                            </a:rPr>
                            <m:t>𝛿</m:t>
                          </m:r>
                          <m:sSub>
                            <m:sSubPr>
                              <m:ctrlPr>
                                <a:rPr lang="en-US" altLang="zh-CN" sz="2000" i="1">
                                  <a:latin typeface="Cambria Math" panose="02040503050406030204" pitchFamily="18" charset="0"/>
                                </a:rPr>
                              </m:ctrlPr>
                            </m:sSubPr>
                            <m:e>
                              <m:acc>
                                <m:accPr>
                                  <m:chr m:val="̂"/>
                                  <m:ctrlPr>
                                    <a:rPr lang="en-US" altLang="zh-CN" sz="2000" i="1">
                                      <a:latin typeface="Cambria Math" panose="02040503050406030204" pitchFamily="18" charset="0"/>
                                    </a:rPr>
                                  </m:ctrlPr>
                                </m:accPr>
                                <m:e>
                                  <m:r>
                                    <a:rPr lang="en-US" altLang="zh-CN" sz="2000" i="1">
                                      <a:latin typeface="Cambria Math" panose="02040503050406030204" pitchFamily="18" charset="0"/>
                                    </a:rPr>
                                    <m:t>𝑥</m:t>
                                  </m:r>
                                </m:e>
                              </m:acc>
                            </m:e>
                            <m:sub>
                              <m:r>
                                <a:rPr lang="en-US" altLang="zh-CN" sz="2000" i="1">
                                  <a:latin typeface="Cambria Math" panose="02040503050406030204" pitchFamily="18" charset="0"/>
                                </a:rPr>
                                <m:t>𝑖</m:t>
                              </m:r>
                            </m:sub>
                          </m:sSub>
                          <m:r>
                            <a:rPr lang="en-US" altLang="zh-CN" sz="2000" i="1">
                              <a:latin typeface="Cambria Math" panose="02040503050406030204" pitchFamily="18" charset="0"/>
                            </a:rPr>
                            <m:t>−</m:t>
                          </m:r>
                          <m:f>
                            <m:fPr>
                              <m:ctrlPr>
                                <a:rPr lang="en-US" altLang="zh-CN" sz="2000" i="1">
                                  <a:latin typeface="Cambria Math" panose="02040503050406030204" pitchFamily="18" charset="0"/>
                                </a:rPr>
                              </m:ctrlPr>
                            </m:fPr>
                            <m:num>
                              <m:sSub>
                                <m:sSubPr>
                                  <m:ctrlPr>
                                    <a:rPr lang="en-US" altLang="zh-CN" sz="2000" i="1">
                                      <a:latin typeface="Cambria Math" panose="02040503050406030204" pitchFamily="18" charset="0"/>
                                    </a:rPr>
                                  </m:ctrlPr>
                                </m:sSubPr>
                                <m:e>
                                  <m:acc>
                                    <m:accPr>
                                      <m:chr m:val="̂"/>
                                      <m:ctrlPr>
                                        <a:rPr lang="en-US" altLang="zh-CN" sz="2000" i="1">
                                          <a:latin typeface="Cambria Math" panose="02040503050406030204" pitchFamily="18" charset="0"/>
                                        </a:rPr>
                                      </m:ctrlPr>
                                    </m:accPr>
                                    <m:e>
                                      <m:r>
                                        <a:rPr lang="en-US" altLang="zh-CN" sz="2000" i="1">
                                          <a:latin typeface="Cambria Math" panose="02040503050406030204" pitchFamily="18" charset="0"/>
                                        </a:rPr>
                                        <m:t>𝑤</m:t>
                                      </m:r>
                                    </m:e>
                                  </m:acc>
                                </m:e>
                                <m:sub>
                                  <m:r>
                                    <a:rPr lang="en-US" altLang="zh-CN" sz="2000" i="1">
                                      <a:latin typeface="Cambria Math" panose="02040503050406030204" pitchFamily="18" charset="0"/>
                                    </a:rPr>
                                    <m:t>𝑖</m:t>
                                  </m:r>
                                </m:sub>
                              </m:sSub>
                            </m:num>
                            <m:den>
                              <m:r>
                                <a:rPr lang="en-US" altLang="zh-CN" sz="2000" i="1">
                                  <a:latin typeface="Cambria Math" panose="02040503050406030204" pitchFamily="18" charset="0"/>
                                </a:rPr>
                                <m:t>2</m:t>
                              </m:r>
                            </m:den>
                          </m:f>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acc>
                                <m:accPr>
                                  <m:chr m:val="̂"/>
                                  <m:ctrlPr>
                                    <a:rPr lang="en-US" altLang="zh-CN" sz="2000" i="1">
                                      <a:latin typeface="Cambria Math" panose="02040503050406030204" pitchFamily="18" charset="0"/>
                                    </a:rPr>
                                  </m:ctrlPr>
                                </m:accPr>
                                <m:e>
                                  <m:r>
                                    <a:rPr lang="en-US" altLang="zh-CN" sz="2000" i="1">
                                      <a:latin typeface="Cambria Math" panose="02040503050406030204" pitchFamily="18" charset="0"/>
                                    </a:rPr>
                                    <m:t>𝑦</m:t>
                                  </m:r>
                                </m:e>
                              </m:acc>
                            </m:e>
                            <m:sub>
                              <m:r>
                                <a:rPr lang="en-US" altLang="zh-CN" sz="2000" i="1">
                                  <a:latin typeface="Cambria Math" panose="02040503050406030204" pitchFamily="18" charset="0"/>
                                </a:rPr>
                                <m:t>𝑖</m:t>
                              </m:r>
                            </m:sub>
                          </m:sSub>
                          <m:r>
                            <a:rPr lang="en-US" altLang="zh-CN" sz="2000" i="1">
                              <a:latin typeface="Cambria Math" panose="02040503050406030204" pitchFamily="18" charset="0"/>
                            </a:rPr>
                            <m:t>+</m:t>
                          </m:r>
                          <m:r>
                            <a:rPr lang="zh-CN" altLang="en-US" sz="2000" i="1">
                              <a:latin typeface="Cambria Math" panose="02040503050406030204" pitchFamily="18" charset="0"/>
                            </a:rPr>
                            <m:t>𝛿</m:t>
                          </m:r>
                          <m:sSub>
                            <m:sSubPr>
                              <m:ctrlPr>
                                <a:rPr lang="en-US" altLang="zh-CN" sz="2000" i="1">
                                  <a:latin typeface="Cambria Math" panose="02040503050406030204" pitchFamily="18" charset="0"/>
                                </a:rPr>
                              </m:ctrlPr>
                            </m:sSubPr>
                            <m:e>
                              <m:acc>
                                <m:accPr>
                                  <m:chr m:val="̂"/>
                                  <m:ctrlPr>
                                    <a:rPr lang="en-US" altLang="zh-CN" sz="2000" i="1">
                                      <a:latin typeface="Cambria Math" panose="02040503050406030204" pitchFamily="18" charset="0"/>
                                    </a:rPr>
                                  </m:ctrlPr>
                                </m:accPr>
                                <m:e>
                                  <m:r>
                                    <a:rPr lang="en-US" altLang="zh-CN" sz="2000" i="1">
                                      <a:latin typeface="Cambria Math" panose="02040503050406030204" pitchFamily="18" charset="0"/>
                                    </a:rPr>
                                    <m:t>𝑦</m:t>
                                  </m:r>
                                </m:e>
                              </m:acc>
                            </m:e>
                            <m:sub>
                              <m:r>
                                <a:rPr lang="en-US" altLang="zh-CN" sz="2000" i="1">
                                  <a:latin typeface="Cambria Math" panose="02040503050406030204" pitchFamily="18" charset="0"/>
                                </a:rPr>
                                <m:t>𝑖</m:t>
                              </m:r>
                            </m:sub>
                          </m:sSub>
                          <m:r>
                            <a:rPr lang="en-US" altLang="zh-CN" sz="2000" i="1">
                              <a:latin typeface="Cambria Math" panose="02040503050406030204" pitchFamily="18" charset="0"/>
                            </a:rPr>
                            <m:t>−</m:t>
                          </m:r>
                          <m:f>
                            <m:fPr>
                              <m:ctrlPr>
                                <a:rPr lang="en-US" altLang="zh-CN" sz="2000" i="1">
                                  <a:latin typeface="Cambria Math" panose="02040503050406030204" pitchFamily="18" charset="0"/>
                                </a:rPr>
                              </m:ctrlPr>
                            </m:fPr>
                            <m:num>
                              <m:sSub>
                                <m:sSubPr>
                                  <m:ctrlPr>
                                    <a:rPr lang="en-US" altLang="zh-CN" sz="2000" i="1">
                                      <a:latin typeface="Cambria Math" panose="02040503050406030204" pitchFamily="18" charset="0"/>
                                    </a:rPr>
                                  </m:ctrlPr>
                                </m:sSubPr>
                                <m:e>
                                  <m:acc>
                                    <m:accPr>
                                      <m:chr m:val="̂"/>
                                      <m:ctrlPr>
                                        <a:rPr lang="en-US" altLang="zh-CN" sz="2000" i="1">
                                          <a:latin typeface="Cambria Math" panose="02040503050406030204" pitchFamily="18" charset="0"/>
                                        </a:rPr>
                                      </m:ctrlPr>
                                    </m:accPr>
                                    <m:e>
                                      <m:r>
                                        <a:rPr lang="en-US" altLang="zh-CN" sz="2000" i="1">
                                          <a:latin typeface="Cambria Math" panose="02040503050406030204" pitchFamily="18" charset="0"/>
                                        </a:rPr>
                                        <m:t>h</m:t>
                                      </m:r>
                                    </m:e>
                                  </m:acc>
                                </m:e>
                                <m:sub>
                                  <m:r>
                                    <a:rPr lang="en-US" altLang="zh-CN" sz="2000" i="1">
                                      <a:latin typeface="Cambria Math" panose="02040503050406030204" pitchFamily="18" charset="0"/>
                                    </a:rPr>
                                    <m:t>𝑖</m:t>
                                  </m:r>
                                </m:sub>
                              </m:sSub>
                            </m:num>
                            <m:den>
                              <m:r>
                                <a:rPr lang="en-US" altLang="zh-CN" sz="2000" i="1">
                                  <a:latin typeface="Cambria Math" panose="02040503050406030204" pitchFamily="18" charset="0"/>
                                </a:rPr>
                                <m:t>2</m:t>
                              </m:r>
                            </m:den>
                          </m:f>
                          <m:r>
                            <a:rPr lang="en-US" altLang="zh-CN" sz="2000" b="0" i="1" smtClean="0">
                              <a:latin typeface="Cambria Math" panose="02040503050406030204" pitchFamily="18" charset="0"/>
                            </a:rPr>
                            <m:t>,</m:t>
                          </m:r>
                          <m:sSub>
                            <m:sSubPr>
                              <m:ctrlPr>
                                <a:rPr lang="en-US" altLang="zh-CN" sz="2000" i="1">
                                  <a:latin typeface="Cambria Math" panose="02040503050406030204" pitchFamily="18" charset="0"/>
                                </a:rPr>
                              </m:ctrlPr>
                            </m:sSubPr>
                            <m:e>
                              <m:acc>
                                <m:accPr>
                                  <m:chr m:val="̂"/>
                                  <m:ctrlPr>
                                    <a:rPr lang="en-US" altLang="zh-CN" sz="2000" i="1">
                                      <a:latin typeface="Cambria Math" panose="02040503050406030204" pitchFamily="18" charset="0"/>
                                    </a:rPr>
                                  </m:ctrlPr>
                                </m:accPr>
                                <m:e>
                                  <m:r>
                                    <a:rPr lang="en-US" altLang="zh-CN" sz="2000" i="1">
                                      <a:latin typeface="Cambria Math" panose="02040503050406030204" pitchFamily="18" charset="0"/>
                                    </a:rPr>
                                    <m:t>𝑥</m:t>
                                  </m:r>
                                </m:e>
                              </m:acc>
                            </m:e>
                            <m:sub>
                              <m:r>
                                <a:rPr lang="en-US" altLang="zh-CN" sz="2000" i="1">
                                  <a:latin typeface="Cambria Math" panose="02040503050406030204" pitchFamily="18" charset="0"/>
                                </a:rPr>
                                <m:t>𝑖</m:t>
                              </m:r>
                            </m:sub>
                          </m:sSub>
                          <m:r>
                            <a:rPr lang="en-US" altLang="zh-CN" sz="2000" i="1">
                              <a:latin typeface="Cambria Math" panose="02040503050406030204" pitchFamily="18" charset="0"/>
                            </a:rPr>
                            <m:t>+</m:t>
                          </m:r>
                          <m:r>
                            <a:rPr lang="zh-CN" altLang="en-US" sz="2000" i="1">
                              <a:latin typeface="Cambria Math" panose="02040503050406030204" pitchFamily="18" charset="0"/>
                            </a:rPr>
                            <m:t>𝛿</m:t>
                          </m:r>
                          <m:sSub>
                            <m:sSubPr>
                              <m:ctrlPr>
                                <a:rPr lang="en-US" altLang="zh-CN" sz="2000" i="1">
                                  <a:latin typeface="Cambria Math" panose="02040503050406030204" pitchFamily="18" charset="0"/>
                                </a:rPr>
                              </m:ctrlPr>
                            </m:sSubPr>
                            <m:e>
                              <m:acc>
                                <m:accPr>
                                  <m:chr m:val="̂"/>
                                  <m:ctrlPr>
                                    <a:rPr lang="en-US" altLang="zh-CN" sz="2000" i="1">
                                      <a:latin typeface="Cambria Math" panose="02040503050406030204" pitchFamily="18" charset="0"/>
                                    </a:rPr>
                                  </m:ctrlPr>
                                </m:accPr>
                                <m:e>
                                  <m:r>
                                    <a:rPr lang="en-US" altLang="zh-CN" sz="2000" i="1">
                                      <a:latin typeface="Cambria Math" panose="02040503050406030204" pitchFamily="18" charset="0"/>
                                    </a:rPr>
                                    <m:t>𝑥</m:t>
                                  </m:r>
                                </m:e>
                              </m:acc>
                            </m:e>
                            <m:sub>
                              <m:r>
                                <a:rPr lang="en-US" altLang="zh-CN" sz="2000" i="1">
                                  <a:latin typeface="Cambria Math" panose="02040503050406030204" pitchFamily="18" charset="0"/>
                                </a:rPr>
                                <m:t>𝑖</m:t>
                              </m:r>
                            </m:sub>
                          </m:sSub>
                          <m:r>
                            <a:rPr lang="en-US" altLang="zh-CN" sz="2000" i="1">
                              <a:latin typeface="Cambria Math" panose="02040503050406030204" pitchFamily="18" charset="0"/>
                            </a:rPr>
                            <m:t>+</m:t>
                          </m:r>
                          <m:f>
                            <m:fPr>
                              <m:ctrlPr>
                                <a:rPr lang="en-US" altLang="zh-CN" sz="2000" i="1">
                                  <a:latin typeface="Cambria Math" panose="02040503050406030204" pitchFamily="18" charset="0"/>
                                </a:rPr>
                              </m:ctrlPr>
                            </m:fPr>
                            <m:num>
                              <m:sSub>
                                <m:sSubPr>
                                  <m:ctrlPr>
                                    <a:rPr lang="en-US" altLang="zh-CN" sz="2000" i="1">
                                      <a:latin typeface="Cambria Math" panose="02040503050406030204" pitchFamily="18" charset="0"/>
                                    </a:rPr>
                                  </m:ctrlPr>
                                </m:sSubPr>
                                <m:e>
                                  <m:acc>
                                    <m:accPr>
                                      <m:chr m:val="̂"/>
                                      <m:ctrlPr>
                                        <a:rPr lang="en-US" altLang="zh-CN" sz="2000" i="1">
                                          <a:latin typeface="Cambria Math" panose="02040503050406030204" pitchFamily="18" charset="0"/>
                                        </a:rPr>
                                      </m:ctrlPr>
                                    </m:accPr>
                                    <m:e>
                                      <m:r>
                                        <a:rPr lang="en-US" altLang="zh-CN" sz="2000" i="1">
                                          <a:latin typeface="Cambria Math" panose="02040503050406030204" pitchFamily="18" charset="0"/>
                                        </a:rPr>
                                        <m:t>𝑤</m:t>
                                      </m:r>
                                    </m:e>
                                  </m:acc>
                                </m:e>
                                <m:sub>
                                  <m:r>
                                    <a:rPr lang="en-US" altLang="zh-CN" sz="2000" i="1">
                                      <a:latin typeface="Cambria Math" panose="02040503050406030204" pitchFamily="18" charset="0"/>
                                    </a:rPr>
                                    <m:t>𝑖</m:t>
                                  </m:r>
                                </m:sub>
                              </m:sSub>
                            </m:num>
                            <m:den>
                              <m:r>
                                <a:rPr lang="en-US" altLang="zh-CN" sz="2000" i="1">
                                  <a:latin typeface="Cambria Math" panose="02040503050406030204" pitchFamily="18" charset="0"/>
                                </a:rPr>
                                <m:t>2</m:t>
                              </m:r>
                            </m:den>
                          </m:f>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acc>
                                <m:accPr>
                                  <m:chr m:val="̂"/>
                                  <m:ctrlPr>
                                    <a:rPr lang="en-US" altLang="zh-CN" sz="2000" i="1">
                                      <a:latin typeface="Cambria Math" panose="02040503050406030204" pitchFamily="18" charset="0"/>
                                    </a:rPr>
                                  </m:ctrlPr>
                                </m:accPr>
                                <m:e>
                                  <m:r>
                                    <a:rPr lang="en-US" altLang="zh-CN" sz="2000" i="1">
                                      <a:latin typeface="Cambria Math" panose="02040503050406030204" pitchFamily="18" charset="0"/>
                                    </a:rPr>
                                    <m:t>𝑦</m:t>
                                  </m:r>
                                </m:e>
                              </m:acc>
                            </m:e>
                            <m:sub>
                              <m:r>
                                <a:rPr lang="en-US" altLang="zh-CN" sz="2000" i="1">
                                  <a:latin typeface="Cambria Math" panose="02040503050406030204" pitchFamily="18" charset="0"/>
                                </a:rPr>
                                <m:t>𝑖</m:t>
                              </m:r>
                            </m:sub>
                          </m:sSub>
                          <m:r>
                            <a:rPr lang="en-US" altLang="zh-CN" sz="2000" i="1">
                              <a:latin typeface="Cambria Math" panose="02040503050406030204" pitchFamily="18" charset="0"/>
                            </a:rPr>
                            <m:t>+</m:t>
                          </m:r>
                          <m:r>
                            <a:rPr lang="zh-CN" altLang="en-US" sz="2000" i="1">
                              <a:latin typeface="Cambria Math" panose="02040503050406030204" pitchFamily="18" charset="0"/>
                            </a:rPr>
                            <m:t>𝛿</m:t>
                          </m:r>
                          <m:sSub>
                            <m:sSubPr>
                              <m:ctrlPr>
                                <a:rPr lang="en-US" altLang="zh-CN" sz="2000" i="1">
                                  <a:latin typeface="Cambria Math" panose="02040503050406030204" pitchFamily="18" charset="0"/>
                                </a:rPr>
                              </m:ctrlPr>
                            </m:sSubPr>
                            <m:e>
                              <m:acc>
                                <m:accPr>
                                  <m:chr m:val="̂"/>
                                  <m:ctrlPr>
                                    <a:rPr lang="en-US" altLang="zh-CN" sz="2000" i="1">
                                      <a:latin typeface="Cambria Math" panose="02040503050406030204" pitchFamily="18" charset="0"/>
                                    </a:rPr>
                                  </m:ctrlPr>
                                </m:accPr>
                                <m:e>
                                  <m:r>
                                    <a:rPr lang="en-US" altLang="zh-CN" sz="2000" i="1">
                                      <a:latin typeface="Cambria Math" panose="02040503050406030204" pitchFamily="18" charset="0"/>
                                    </a:rPr>
                                    <m:t>𝑦</m:t>
                                  </m:r>
                                </m:e>
                              </m:acc>
                            </m:e>
                            <m:sub>
                              <m:r>
                                <a:rPr lang="en-US" altLang="zh-CN" sz="2000" i="1">
                                  <a:latin typeface="Cambria Math" panose="02040503050406030204" pitchFamily="18" charset="0"/>
                                </a:rPr>
                                <m:t>𝑖</m:t>
                              </m:r>
                            </m:sub>
                          </m:sSub>
                          <m:r>
                            <a:rPr lang="en-US" altLang="zh-CN" sz="2000" i="1">
                              <a:latin typeface="Cambria Math" panose="02040503050406030204" pitchFamily="18" charset="0"/>
                            </a:rPr>
                            <m:t>+</m:t>
                          </m:r>
                          <m:f>
                            <m:fPr>
                              <m:ctrlPr>
                                <a:rPr lang="en-US" altLang="zh-CN" sz="2000" i="1">
                                  <a:latin typeface="Cambria Math" panose="02040503050406030204" pitchFamily="18" charset="0"/>
                                </a:rPr>
                              </m:ctrlPr>
                            </m:fPr>
                            <m:num>
                              <m:sSub>
                                <m:sSubPr>
                                  <m:ctrlPr>
                                    <a:rPr lang="en-US" altLang="zh-CN" sz="2000" i="1">
                                      <a:latin typeface="Cambria Math" panose="02040503050406030204" pitchFamily="18" charset="0"/>
                                    </a:rPr>
                                  </m:ctrlPr>
                                </m:sSubPr>
                                <m:e>
                                  <m:acc>
                                    <m:accPr>
                                      <m:chr m:val="̂"/>
                                      <m:ctrlPr>
                                        <a:rPr lang="en-US" altLang="zh-CN" sz="2000" i="1">
                                          <a:latin typeface="Cambria Math" panose="02040503050406030204" pitchFamily="18" charset="0"/>
                                        </a:rPr>
                                      </m:ctrlPr>
                                    </m:accPr>
                                    <m:e>
                                      <m:r>
                                        <a:rPr lang="en-US" altLang="zh-CN" sz="2000" i="1">
                                          <a:latin typeface="Cambria Math" panose="02040503050406030204" pitchFamily="18" charset="0"/>
                                        </a:rPr>
                                        <m:t>h</m:t>
                                      </m:r>
                                    </m:e>
                                  </m:acc>
                                </m:e>
                                <m:sub>
                                  <m:r>
                                    <a:rPr lang="en-US" altLang="zh-CN" sz="2000" i="1">
                                      <a:latin typeface="Cambria Math" panose="02040503050406030204" pitchFamily="18" charset="0"/>
                                    </a:rPr>
                                    <m:t>𝑖</m:t>
                                  </m:r>
                                </m:sub>
                              </m:sSub>
                            </m:num>
                            <m:den>
                              <m:r>
                                <a:rPr lang="en-US" altLang="zh-CN" sz="2000" i="1">
                                  <a:latin typeface="Cambria Math" panose="02040503050406030204" pitchFamily="18" charset="0"/>
                                </a:rPr>
                                <m:t>2</m:t>
                              </m:r>
                            </m:den>
                          </m:f>
                        </m:e>
                      </m:d>
                    </m:oMath>
                  </m:oMathPara>
                </a14:m>
                <a:endParaRPr lang="zh-CN" altLang="en-US" sz="2000" dirty="0"/>
              </a:p>
            </p:txBody>
          </p:sp>
        </mc:Choice>
        <mc:Fallback xmlns="">
          <p:sp>
            <p:nvSpPr>
              <p:cNvPr id="80" name="文本框 79"/>
              <p:cNvSpPr txBox="1">
                <a:spLocks noRot="1" noChangeAspect="1" noMove="1" noResize="1" noEditPoints="1" noAdjustHandles="1" noChangeArrowheads="1" noChangeShapeType="1" noTextEdit="1"/>
              </p:cNvSpPr>
              <p:nvPr/>
            </p:nvSpPr>
            <p:spPr>
              <a:xfrm>
                <a:off x="1152334" y="29489400"/>
                <a:ext cx="7421519" cy="715068"/>
              </a:xfrm>
              <a:prstGeom prst="rect">
                <a:avLst/>
              </a:prstGeom>
              <a:blipFill rotWithShape="0">
                <a:blip r:embed="rId17"/>
                <a:stretch>
                  <a:fillRect/>
                </a:stretch>
              </a:blipFill>
            </p:spPr>
            <p:txBody>
              <a:bodyPr/>
              <a:lstStyle/>
              <a:p>
                <a:r>
                  <a:rPr lang="zh-CN" altLang="en-US">
                    <a:noFill/>
                  </a:rPr>
                  <a:t> </a:t>
                </a:r>
              </a:p>
            </p:txBody>
          </p:sp>
        </mc:Fallback>
      </mc:AlternateContent>
      <p:sp>
        <p:nvSpPr>
          <p:cNvPr id="81" name="文本框 80"/>
          <p:cNvSpPr txBox="1"/>
          <p:nvPr/>
        </p:nvSpPr>
        <p:spPr>
          <a:xfrm>
            <a:off x="710687" y="24688800"/>
            <a:ext cx="2225096" cy="584775"/>
          </a:xfrm>
          <a:prstGeom prst="rect">
            <a:avLst/>
          </a:prstGeom>
          <a:noFill/>
        </p:spPr>
        <p:txBody>
          <a:bodyPr wrap="none" rtlCol="0">
            <a:spAutoFit/>
          </a:bodyPr>
          <a:lstStyle/>
          <a:p>
            <a:pPr marL="457200" indent="-457200">
              <a:buFont typeface="Arial" panose="020B0604020202020204" pitchFamily="34" charset="0"/>
              <a:buChar char="•"/>
            </a:pPr>
            <a:r>
              <a:rPr lang="en-US" altLang="zh-CN" sz="3200" dirty="0"/>
              <a:t>Scale loss</a:t>
            </a:r>
          </a:p>
        </p:txBody>
      </p:sp>
      <mc:AlternateContent xmlns:mc="http://schemas.openxmlformats.org/markup-compatibility/2006" xmlns:a14="http://schemas.microsoft.com/office/drawing/2010/main">
        <mc:Choice Requires="a14">
          <p:sp>
            <p:nvSpPr>
              <p:cNvPr id="82" name="文本框 81"/>
              <p:cNvSpPr txBox="1"/>
              <p:nvPr/>
            </p:nvSpPr>
            <p:spPr>
              <a:xfrm>
                <a:off x="2989744" y="25146000"/>
                <a:ext cx="3443635" cy="103848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𝐿</m:t>
                          </m:r>
                        </m:e>
                        <m:sub>
                          <m:r>
                            <a:rPr lang="en-US" altLang="zh-CN" sz="2400" b="0" i="1" smtClean="0">
                              <a:latin typeface="Cambria Math" panose="02040503050406030204" pitchFamily="18" charset="0"/>
                            </a:rPr>
                            <m:t>𝑠𝑖𝑧𝑒</m:t>
                          </m:r>
                        </m:sub>
                      </m:sSub>
                      <m:r>
                        <a:rPr lang="en-US" altLang="zh-CN" sz="2400" b="0" i="1" smtClean="0">
                          <a:latin typeface="Cambria Math" panose="02040503050406030204" pitchFamily="18" charset="0"/>
                        </a:rPr>
                        <m:t> </m:t>
                      </m:r>
                      <m:r>
                        <a:rPr lang="en-US" altLang="zh-CN" sz="2400" b="0" i="1" smtClean="0">
                          <a:latin typeface="Cambria Math" panose="02040503050406030204" pitchFamily="18" charset="0"/>
                          <a:ea typeface="Cambria Math" panose="02040503050406030204" pitchFamily="18" charset="0"/>
                        </a:rPr>
                        <m:t>= </m:t>
                      </m:r>
                      <m:f>
                        <m:fPr>
                          <m:ctrlPr>
                            <a:rPr lang="en-US" altLang="zh-CN" sz="2400" b="0" i="1" smtClean="0">
                              <a:latin typeface="Cambria Math" panose="02040503050406030204" pitchFamily="18" charset="0"/>
                              <a:ea typeface="Cambria Math" panose="02040503050406030204" pitchFamily="18" charset="0"/>
                            </a:rPr>
                          </m:ctrlPr>
                        </m:fPr>
                        <m:num>
                          <m:r>
                            <a:rPr lang="en-US" altLang="zh-CN" sz="2400" b="0" i="1" smtClean="0">
                              <a:latin typeface="Cambria Math" panose="02040503050406030204" pitchFamily="18" charset="0"/>
                              <a:ea typeface="Cambria Math" panose="02040503050406030204" pitchFamily="18" charset="0"/>
                            </a:rPr>
                            <m:t>1</m:t>
                          </m:r>
                        </m:num>
                        <m:den>
                          <m:r>
                            <a:rPr lang="en-US" altLang="zh-CN" sz="2400" b="0" i="1" smtClean="0">
                              <a:latin typeface="Cambria Math" panose="02040503050406030204" pitchFamily="18" charset="0"/>
                              <a:ea typeface="Cambria Math" panose="02040503050406030204" pitchFamily="18" charset="0"/>
                            </a:rPr>
                            <m:t>𝑁</m:t>
                          </m:r>
                        </m:den>
                      </m:f>
                      <m:r>
                        <a:rPr lang="en-US" altLang="zh-CN" sz="2400" b="0" i="1" smtClean="0">
                          <a:latin typeface="Cambria Math" panose="02040503050406030204" pitchFamily="18" charset="0"/>
                          <a:ea typeface="Cambria Math" panose="02040503050406030204" pitchFamily="18" charset="0"/>
                        </a:rPr>
                        <m:t> </m:t>
                      </m:r>
                      <m:nary>
                        <m:naryPr>
                          <m:chr m:val="∑"/>
                          <m:ctrlPr>
                            <a:rPr lang="en-US" altLang="zh-CN" sz="2400" b="0" i="1" smtClean="0">
                              <a:latin typeface="Cambria Math" panose="02040503050406030204" pitchFamily="18" charset="0"/>
                              <a:ea typeface="Cambria Math" panose="02040503050406030204" pitchFamily="18" charset="0"/>
                            </a:rPr>
                          </m:ctrlPr>
                        </m:naryPr>
                        <m:sub>
                          <m:r>
                            <m:rPr>
                              <m:brk m:alnAt="23"/>
                            </m:rPr>
                            <a:rPr lang="en-US" altLang="zh-CN" sz="2400" b="0" i="1" smtClean="0">
                              <a:latin typeface="Cambria Math" panose="02040503050406030204" pitchFamily="18" charset="0"/>
                              <a:ea typeface="Cambria Math" panose="02040503050406030204" pitchFamily="18" charset="0"/>
                            </a:rPr>
                            <m:t>𝑖</m:t>
                          </m:r>
                          <m:r>
                            <a:rPr lang="en-US" altLang="zh-CN" sz="2400" b="0" i="1" smtClean="0">
                              <a:latin typeface="Cambria Math" panose="02040503050406030204" pitchFamily="18" charset="0"/>
                              <a:ea typeface="Cambria Math" panose="02040503050406030204" pitchFamily="18" charset="0"/>
                            </a:rPr>
                            <m:t>=1</m:t>
                          </m:r>
                        </m:sub>
                        <m:sup>
                          <m:r>
                            <a:rPr lang="en-US" altLang="zh-CN" sz="2400" b="0" i="1" smtClean="0">
                              <a:latin typeface="Cambria Math" panose="02040503050406030204" pitchFamily="18" charset="0"/>
                              <a:ea typeface="Cambria Math" panose="02040503050406030204" pitchFamily="18" charset="0"/>
                            </a:rPr>
                            <m:t>𝑁</m:t>
                          </m:r>
                        </m:sup>
                        <m:e>
                          <m:sSup>
                            <m:sSupPr>
                              <m:ctrlPr>
                                <a:rPr lang="en-US" altLang="zh-CN" sz="2400" b="0" i="1" smtClean="0">
                                  <a:latin typeface="Cambria Math" panose="02040503050406030204" pitchFamily="18" charset="0"/>
                                  <a:ea typeface="Cambria Math" panose="02040503050406030204" pitchFamily="18" charset="0"/>
                                </a:rPr>
                              </m:ctrlPr>
                            </m:sSupPr>
                            <m:e>
                              <m:d>
                                <m:dPr>
                                  <m:ctrlPr>
                                    <a:rPr lang="en-US" altLang="zh-CN" sz="2400" b="0" i="1" smtClean="0">
                                      <a:latin typeface="Cambria Math" panose="02040503050406030204" pitchFamily="18" charset="0"/>
                                      <a:ea typeface="Cambria Math" panose="02040503050406030204" pitchFamily="18" charset="0"/>
                                    </a:rPr>
                                  </m:ctrlPr>
                                </m:dPr>
                                <m:e>
                                  <m:sSub>
                                    <m:sSubPr>
                                      <m:ctrlPr>
                                        <a:rPr lang="en-US" altLang="zh-CN" sz="2400" b="0" i="1" smtClean="0">
                                          <a:latin typeface="Cambria Math" panose="02040503050406030204" pitchFamily="18" charset="0"/>
                                          <a:ea typeface="Cambria Math" panose="02040503050406030204" pitchFamily="18" charset="0"/>
                                        </a:rPr>
                                      </m:ctrlPr>
                                    </m:sSubPr>
                                    <m:e>
                                      <m:acc>
                                        <m:accPr>
                                          <m:chr m:val="̂"/>
                                          <m:ctrlPr>
                                            <a:rPr lang="en-US" altLang="zh-CN" sz="2400" b="0" i="1" smtClean="0">
                                              <a:latin typeface="Cambria Math" panose="02040503050406030204" pitchFamily="18" charset="0"/>
                                              <a:ea typeface="Cambria Math" panose="02040503050406030204" pitchFamily="18" charset="0"/>
                                            </a:rPr>
                                          </m:ctrlPr>
                                        </m:accPr>
                                        <m:e>
                                          <m:r>
                                            <a:rPr lang="en-US" altLang="zh-CN" sz="2400" b="0" i="1" smtClean="0">
                                              <a:latin typeface="Cambria Math" panose="02040503050406030204" pitchFamily="18" charset="0"/>
                                              <a:ea typeface="Cambria Math" panose="02040503050406030204" pitchFamily="18" charset="0"/>
                                            </a:rPr>
                                            <m:t>𝑆</m:t>
                                          </m:r>
                                        </m:e>
                                      </m:acc>
                                    </m:e>
                                    <m:sub>
                                      <m:sSub>
                                        <m:sSubPr>
                                          <m:ctrlPr>
                                            <a:rPr lang="en-US" altLang="zh-CN" sz="2400" b="0" i="1" smtClean="0">
                                              <a:latin typeface="Cambria Math" panose="02040503050406030204" pitchFamily="18" charset="0"/>
                                              <a:ea typeface="Cambria Math" panose="02040503050406030204" pitchFamily="18" charset="0"/>
                                            </a:rPr>
                                          </m:ctrlPr>
                                        </m:sSubPr>
                                        <m:e>
                                          <m:r>
                                            <a:rPr lang="en-US" altLang="zh-CN" sz="2400" b="0" i="1" smtClean="0">
                                              <a:latin typeface="Cambria Math" panose="02040503050406030204" pitchFamily="18" charset="0"/>
                                              <a:ea typeface="Cambria Math" panose="02040503050406030204" pitchFamily="18" charset="0"/>
                                            </a:rPr>
                                            <m:t>𝑝</m:t>
                                          </m:r>
                                        </m:e>
                                        <m:sub>
                                          <m:r>
                                            <a:rPr lang="en-US" altLang="zh-CN" sz="2400" b="0" i="1" smtClean="0">
                                              <a:latin typeface="Cambria Math" panose="02040503050406030204" pitchFamily="18" charset="0"/>
                                              <a:ea typeface="Cambria Math" panose="02040503050406030204" pitchFamily="18" charset="0"/>
                                            </a:rPr>
                                            <m:t>𝑖</m:t>
                                          </m:r>
                                        </m:sub>
                                      </m:sSub>
                                    </m:sub>
                                  </m:sSub>
                                  <m:r>
                                    <a:rPr lang="en-US" altLang="zh-CN" sz="2400" b="0" i="1" smtClean="0">
                                      <a:latin typeface="Cambria Math" panose="02040503050406030204" pitchFamily="18" charset="0"/>
                                      <a:ea typeface="Cambria Math" panose="02040503050406030204" pitchFamily="18" charset="0"/>
                                    </a:rPr>
                                    <m:t>− </m:t>
                                  </m:r>
                                  <m:sSub>
                                    <m:sSubPr>
                                      <m:ctrlPr>
                                        <a:rPr lang="en-US" altLang="zh-CN" sz="2400" b="0" i="1" smtClean="0">
                                          <a:latin typeface="Cambria Math" panose="02040503050406030204" pitchFamily="18" charset="0"/>
                                          <a:ea typeface="Cambria Math" panose="02040503050406030204" pitchFamily="18" charset="0"/>
                                        </a:rPr>
                                      </m:ctrlPr>
                                    </m:sSubPr>
                                    <m:e>
                                      <m:r>
                                        <a:rPr lang="en-US" altLang="zh-CN" sz="2400" b="0" i="1" smtClean="0">
                                          <a:latin typeface="Cambria Math" panose="02040503050406030204" pitchFamily="18" charset="0"/>
                                          <a:ea typeface="Cambria Math" panose="02040503050406030204" pitchFamily="18" charset="0"/>
                                        </a:rPr>
                                        <m:t>𝑠</m:t>
                                      </m:r>
                                    </m:e>
                                    <m:sub>
                                      <m:r>
                                        <a:rPr lang="en-US" altLang="zh-CN" sz="2400" b="0" i="1" smtClean="0">
                                          <a:latin typeface="Cambria Math" panose="02040503050406030204" pitchFamily="18" charset="0"/>
                                          <a:ea typeface="Cambria Math" panose="02040503050406030204" pitchFamily="18" charset="0"/>
                                        </a:rPr>
                                        <m:t>𝑖</m:t>
                                      </m:r>
                                    </m:sub>
                                  </m:sSub>
                                </m:e>
                              </m:d>
                            </m:e>
                            <m:sup>
                              <m:r>
                                <a:rPr lang="en-US" altLang="zh-CN" sz="2400" b="0" i="1" smtClean="0">
                                  <a:latin typeface="Cambria Math" panose="02040503050406030204" pitchFamily="18" charset="0"/>
                                  <a:ea typeface="Cambria Math" panose="02040503050406030204" pitchFamily="18" charset="0"/>
                                </a:rPr>
                                <m:t>2</m:t>
                              </m:r>
                            </m:sup>
                          </m:sSup>
                        </m:e>
                      </m:nary>
                    </m:oMath>
                  </m:oMathPara>
                </a14:m>
                <a:endParaRPr lang="zh-CN" altLang="en-US" sz="2400" dirty="0"/>
              </a:p>
            </p:txBody>
          </p:sp>
        </mc:Choice>
        <mc:Fallback xmlns="">
          <p:sp>
            <p:nvSpPr>
              <p:cNvPr id="82" name="文本框 81"/>
              <p:cNvSpPr txBox="1">
                <a:spLocks noRot="1" noChangeAspect="1" noMove="1" noResize="1" noEditPoints="1" noAdjustHandles="1" noChangeArrowheads="1" noChangeShapeType="1" noTextEdit="1"/>
              </p:cNvSpPr>
              <p:nvPr/>
            </p:nvSpPr>
            <p:spPr>
              <a:xfrm>
                <a:off x="2989744" y="25146000"/>
                <a:ext cx="3443635" cy="1038489"/>
              </a:xfrm>
              <a:prstGeom prst="rect">
                <a:avLst/>
              </a:prstGeom>
              <a:blipFill rotWithShape="0">
                <a:blip r:embed="rId18"/>
                <a:stretch>
                  <a:fillRect/>
                </a:stretch>
              </a:blipFill>
            </p:spPr>
            <p:txBody>
              <a:bodyPr/>
              <a:lstStyle/>
              <a:p>
                <a:r>
                  <a:rPr lang="zh-CN" altLang="en-US">
                    <a:noFill/>
                  </a:rPr>
                  <a:t> </a:t>
                </a:r>
              </a:p>
            </p:txBody>
          </p:sp>
        </mc:Fallback>
      </mc:AlternateContent>
      <p:sp>
        <p:nvSpPr>
          <p:cNvPr id="83" name="文本框 82"/>
          <p:cNvSpPr txBox="1"/>
          <p:nvPr/>
        </p:nvSpPr>
        <p:spPr>
          <a:xfrm>
            <a:off x="9601200" y="23039051"/>
            <a:ext cx="5229317" cy="646331"/>
          </a:xfrm>
          <a:prstGeom prst="rect">
            <a:avLst/>
          </a:prstGeom>
          <a:noFill/>
        </p:spPr>
        <p:txBody>
          <a:bodyPr wrap="none" rtlCol="0">
            <a:spAutoFit/>
          </a:bodyPr>
          <a:lstStyle/>
          <a:p>
            <a:r>
              <a:rPr lang="en-US" altLang="zh-CN" sz="3600" dirty="0"/>
              <a:t>Conclusions and guidelines</a:t>
            </a:r>
            <a:endParaRPr lang="zh-CN" altLang="en-US" sz="3600" dirty="0"/>
          </a:p>
        </p:txBody>
      </p:sp>
      <p:sp>
        <p:nvSpPr>
          <p:cNvPr id="84" name="文本框 83"/>
          <p:cNvSpPr txBox="1"/>
          <p:nvPr/>
        </p:nvSpPr>
        <p:spPr>
          <a:xfrm>
            <a:off x="9664253" y="32152959"/>
            <a:ext cx="2242024" cy="646331"/>
          </a:xfrm>
          <a:prstGeom prst="rect">
            <a:avLst/>
          </a:prstGeom>
          <a:noFill/>
        </p:spPr>
        <p:txBody>
          <a:bodyPr wrap="none" rtlCol="0">
            <a:spAutoFit/>
          </a:bodyPr>
          <a:lstStyle/>
          <a:p>
            <a:r>
              <a:rPr lang="en-US" altLang="zh-CN" sz="3600" dirty="0"/>
              <a:t>References</a:t>
            </a:r>
            <a:endParaRPr lang="zh-CN" altLang="en-US" sz="3600" dirty="0"/>
          </a:p>
        </p:txBody>
      </p:sp>
      <p:sp>
        <p:nvSpPr>
          <p:cNvPr id="85" name="文本框 84"/>
          <p:cNvSpPr txBox="1"/>
          <p:nvPr/>
        </p:nvSpPr>
        <p:spPr>
          <a:xfrm>
            <a:off x="9525000" y="32736472"/>
            <a:ext cx="8398800" cy="1477328"/>
          </a:xfrm>
          <a:prstGeom prst="rect">
            <a:avLst/>
          </a:prstGeom>
          <a:noFill/>
        </p:spPr>
        <p:txBody>
          <a:bodyPr wrap="square" rtlCol="0">
            <a:spAutoFit/>
          </a:bodyPr>
          <a:lstStyle/>
          <a:p>
            <a:r>
              <a:rPr lang="en-US" altLang="zh-CN" sz="1800" dirty="0"/>
              <a:t>[1] B. Li, J. Yan, W. Wu, Z. Zhu, and X. Hu. High performance visual tracking with Siamese region proposal network. In </a:t>
            </a:r>
            <a:r>
              <a:rPr lang="en-US" altLang="zh-CN" sz="1800" i="1" dirty="0"/>
              <a:t>Proceedings of the IEEE Conference on CVPR</a:t>
            </a:r>
            <a:r>
              <a:rPr lang="en-US" altLang="zh-CN" sz="1800" dirty="0"/>
              <a:t>, pages 8971-8980, 2018.</a:t>
            </a:r>
          </a:p>
          <a:p>
            <a:r>
              <a:rPr lang="en-US" altLang="zh-CN" sz="1800" dirty="0"/>
              <a:t>[2] L. Bertinetto, J. Valmadre, J. F. Henriques, A. Vedaldi, and P. H. S. Torr. Fully-convolutional siamese networks for object tracking. In </a:t>
            </a:r>
            <a:r>
              <a:rPr lang="en-US" altLang="zh-CN" sz="1800" i="1" dirty="0"/>
              <a:t>ECCV</a:t>
            </a:r>
            <a:r>
              <a:rPr lang="en-US" altLang="zh-CN" sz="1800" dirty="0"/>
              <a:t>, pages 850–865, 2016.</a:t>
            </a:r>
            <a:endParaRPr lang="zh-CN" altLang="en-US" sz="1800" dirty="0"/>
          </a:p>
        </p:txBody>
      </p:sp>
      <p:sp>
        <p:nvSpPr>
          <p:cNvPr id="86" name="矩形 85"/>
          <p:cNvSpPr/>
          <p:nvPr/>
        </p:nvSpPr>
        <p:spPr>
          <a:xfrm>
            <a:off x="18592800" y="21328175"/>
            <a:ext cx="8182572" cy="3539430"/>
          </a:xfrm>
          <a:prstGeom prst="rect">
            <a:avLst/>
          </a:prstGeom>
        </p:spPr>
        <p:txBody>
          <a:bodyPr wrap="square">
            <a:spAutoFit/>
          </a:bodyPr>
          <a:lstStyle/>
          <a:p>
            <a:r>
              <a:rPr lang="en-US" altLang="zh-CN" sz="2800" dirty="0"/>
              <a:t>Taking general network precision redundancy and hardware architecture complexity into consideration, 8 bit is chosen as our data quantization standard for both feature map and kernel weights. Dynamic quantization scheme has been employed for better accuracy. In such scheme, each layer’s kernel weights and feature maps have their own range for higher precision. The process of finding the best range is described as follows:</a:t>
            </a:r>
            <a:endParaRPr lang="zh-CN" altLang="en-US" sz="2800" dirty="0"/>
          </a:p>
        </p:txBody>
      </p:sp>
      <p:pic>
        <p:nvPicPr>
          <p:cNvPr id="87" name="图片 86"/>
          <p:cNvPicPr>
            <a:picLocks noChangeAspect="1"/>
          </p:cNvPicPr>
          <p:nvPr/>
        </p:nvPicPr>
        <p:blipFill rotWithShape="1">
          <a:blip r:embed="rId19"/>
          <a:srcRect l="1583"/>
          <a:stretch/>
        </p:blipFill>
        <p:spPr>
          <a:xfrm>
            <a:off x="20276368" y="24838064"/>
            <a:ext cx="4782827" cy="923081"/>
          </a:xfrm>
          <a:prstGeom prst="rect">
            <a:avLst/>
          </a:prstGeom>
        </p:spPr>
      </p:pic>
      <p:sp>
        <p:nvSpPr>
          <p:cNvPr id="88" name="文本框 87"/>
          <p:cNvSpPr txBox="1"/>
          <p:nvPr/>
        </p:nvSpPr>
        <p:spPr>
          <a:xfrm>
            <a:off x="18532781" y="20613469"/>
            <a:ext cx="3499099" cy="646331"/>
          </a:xfrm>
          <a:prstGeom prst="rect">
            <a:avLst/>
          </a:prstGeom>
          <a:noFill/>
        </p:spPr>
        <p:txBody>
          <a:bodyPr wrap="none" rtlCol="0">
            <a:spAutoFit/>
          </a:bodyPr>
          <a:lstStyle/>
          <a:p>
            <a:r>
              <a:rPr lang="en-US" altLang="zh-CN" sz="3600" dirty="0"/>
              <a:t>Data quantization</a:t>
            </a:r>
            <a:endParaRPr lang="zh-CN" altLang="en-US" sz="3600" dirty="0"/>
          </a:p>
        </p:txBody>
      </p:sp>
      <mc:AlternateContent xmlns:mc="http://schemas.openxmlformats.org/markup-compatibility/2006" xmlns:a14="http://schemas.microsoft.com/office/drawing/2010/main">
        <mc:Choice Requires="a14">
          <p:sp>
            <p:nvSpPr>
              <p:cNvPr id="89" name="矩形 88"/>
              <p:cNvSpPr/>
              <p:nvPr/>
            </p:nvSpPr>
            <p:spPr>
              <a:xfrm>
                <a:off x="18592800" y="17754600"/>
                <a:ext cx="8358982" cy="2246769"/>
              </a:xfrm>
              <a:prstGeom prst="rect">
                <a:avLst/>
              </a:prstGeom>
            </p:spPr>
            <p:txBody>
              <a:bodyPr wrap="square">
                <a:spAutoFit/>
              </a:bodyPr>
              <a:lstStyle/>
              <a:p>
                <a:r>
                  <a:rPr lang="en-US" altLang="zh-CN" sz="2800" dirty="0"/>
                  <a:t>where </a:t>
                </a:r>
                <a14:m>
                  <m:oMath xmlns:m="http://schemas.openxmlformats.org/officeDocument/2006/math">
                    <m:r>
                      <a:rPr lang="zh-CN" altLang="en-US" sz="2800">
                        <a:latin typeface="Cambria Math" panose="02040503050406030204" pitchFamily="18" charset="0"/>
                      </a:rPr>
                      <m:t>𝛾</m:t>
                    </m:r>
                    <m:r>
                      <a:rPr lang="en-US" altLang="zh-CN" sz="2800">
                        <a:latin typeface="Cambria Math" panose="02040503050406030204" pitchFamily="18" charset="0"/>
                      </a:rPr>
                      <m:t>,</m:t>
                    </m:r>
                    <m:r>
                      <a:rPr lang="en-US" altLang="zh-CN" sz="2800" b="0" i="0" smtClean="0">
                        <a:latin typeface="Cambria Math" panose="02040503050406030204" pitchFamily="18" charset="0"/>
                      </a:rPr>
                      <m:t> </m:t>
                    </m:r>
                    <m:r>
                      <a:rPr lang="zh-CN" altLang="en-US" sz="2800">
                        <a:latin typeface="Cambria Math" panose="02040503050406030204" pitchFamily="18" charset="0"/>
                      </a:rPr>
                      <m:t>𝜇</m:t>
                    </m:r>
                  </m:oMath>
                </a14:m>
                <a:r>
                  <a:rPr lang="en-US" altLang="zh-CN" sz="2800" dirty="0"/>
                  <a:t>, </a:t>
                </a:r>
                <a14:m>
                  <m:oMath xmlns:m="http://schemas.openxmlformats.org/officeDocument/2006/math">
                    <m:r>
                      <a:rPr lang="zh-CN" altLang="en-US" sz="2800">
                        <a:latin typeface="Cambria Math" panose="02040503050406030204" pitchFamily="18" charset="0"/>
                      </a:rPr>
                      <m:t>𝜎</m:t>
                    </m:r>
                  </m:oMath>
                </a14:m>
                <a:r>
                  <a:rPr lang="en-US" altLang="zh-CN" sz="2800" dirty="0"/>
                  <a:t>, </a:t>
                </a:r>
                <a14:m>
                  <m:oMath xmlns:m="http://schemas.openxmlformats.org/officeDocument/2006/math">
                    <m:r>
                      <a:rPr lang="zh-CN" altLang="en-US" sz="2800">
                        <a:latin typeface="Cambria Math" panose="02040503050406030204" pitchFamily="18" charset="0"/>
                      </a:rPr>
                      <m:t>𝛽</m:t>
                    </m:r>
                    <m:r>
                      <a:rPr lang="en-US" altLang="zh-CN" sz="2800" b="0" i="0" smtClean="0">
                        <a:latin typeface="Cambria Math" panose="02040503050406030204" pitchFamily="18" charset="0"/>
                      </a:rPr>
                      <m:t> </m:t>
                    </m:r>
                  </m:oMath>
                </a14:m>
                <a:r>
                  <a:rPr lang="en-US" altLang="zh-CN" sz="2800" dirty="0"/>
                  <a:t>and</a:t>
                </a:r>
                <a14:m>
                  <m:oMath xmlns:m="http://schemas.openxmlformats.org/officeDocument/2006/math">
                    <m:r>
                      <a:rPr lang="en-US" altLang="zh-CN" sz="2800" b="0" i="0" smtClean="0">
                        <a:latin typeface="Cambria Math" panose="02040503050406030204" pitchFamily="18" charset="0"/>
                      </a:rPr>
                      <m:t> </m:t>
                    </m:r>
                    <m:r>
                      <a:rPr lang="zh-CN" altLang="en-US" sz="2800" i="1">
                        <a:latin typeface="Cambria Math" panose="02040503050406030204" pitchFamily="18" charset="0"/>
                      </a:rPr>
                      <m:t>𝜖</m:t>
                    </m:r>
                  </m:oMath>
                </a14:m>
                <a:r>
                  <a:rPr lang="en-US" altLang="zh-CN" sz="2800" dirty="0"/>
                  <a:t> are fixed values during inference time. </a:t>
                </a:r>
                <a14:m>
                  <m:oMath xmlns:m="http://schemas.openxmlformats.org/officeDocument/2006/math">
                    <m:r>
                      <a:rPr lang="en-US" altLang="zh-CN" sz="2800" i="1">
                        <a:latin typeface="Cambria Math" panose="02040503050406030204" pitchFamily="18" charset="0"/>
                      </a:rPr>
                      <m:t>𝑥</m:t>
                    </m:r>
                  </m:oMath>
                </a14:m>
                <a:r>
                  <a:rPr lang="en-US" altLang="zh-CN" sz="2800" dirty="0"/>
                  <a:t> and </a:t>
                </a:r>
                <a14:m>
                  <m:oMath xmlns:m="http://schemas.openxmlformats.org/officeDocument/2006/math">
                    <m:r>
                      <a:rPr lang="en-US" altLang="zh-CN" sz="2800" i="1">
                        <a:latin typeface="Cambria Math" panose="02040503050406030204" pitchFamily="18" charset="0"/>
                      </a:rPr>
                      <m:t>𝑦</m:t>
                    </m:r>
                  </m:oMath>
                </a14:m>
                <a:r>
                  <a:rPr lang="en-US" altLang="zh-CN" sz="2800" dirty="0"/>
                  <a:t> represent input and output matrix of one channel. BN is essentially a linear function of input matrix, which can be merged to preceding convolutional layers based on network structure: </a:t>
                </a:r>
                <a:endParaRPr lang="zh-CN" altLang="en-US" sz="2800" dirty="0"/>
              </a:p>
            </p:txBody>
          </p:sp>
        </mc:Choice>
        <mc:Fallback xmlns="">
          <p:sp>
            <p:nvSpPr>
              <p:cNvPr id="89" name="矩形 88"/>
              <p:cNvSpPr>
                <a:spLocks noRot="1" noChangeAspect="1" noMove="1" noResize="1" noEditPoints="1" noAdjustHandles="1" noChangeArrowheads="1" noChangeShapeType="1" noTextEdit="1"/>
              </p:cNvSpPr>
              <p:nvPr/>
            </p:nvSpPr>
            <p:spPr>
              <a:xfrm>
                <a:off x="18592800" y="17754600"/>
                <a:ext cx="8358982" cy="2246769"/>
              </a:xfrm>
              <a:prstGeom prst="rect">
                <a:avLst/>
              </a:prstGeom>
              <a:blipFill rotWithShape="0">
                <a:blip r:embed="rId20"/>
                <a:stretch>
                  <a:fillRect l="-1459" t="-2717" r="-1678" b="-679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0" name="文本框 89"/>
              <p:cNvSpPr txBox="1"/>
              <p:nvPr/>
            </p:nvSpPr>
            <p:spPr>
              <a:xfrm>
                <a:off x="21403974" y="17052998"/>
                <a:ext cx="2624052" cy="70160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𝑦</m:t>
                      </m:r>
                      <m:r>
                        <a:rPr lang="en-US" altLang="zh-CN" sz="2400" b="0" i="1" smtClean="0">
                          <a:latin typeface="Cambria Math" panose="02040503050406030204" pitchFamily="18" charset="0"/>
                        </a:rPr>
                        <m:t>= </m:t>
                      </m:r>
                      <m:r>
                        <a:rPr lang="zh-CN" altLang="en-US" sz="2400" b="0" i="1" smtClean="0">
                          <a:latin typeface="Cambria Math" panose="02040503050406030204" pitchFamily="18" charset="0"/>
                        </a:rPr>
                        <m:t>𝛾</m:t>
                      </m:r>
                      <m:f>
                        <m:fPr>
                          <m:ctrlPr>
                            <a:rPr lang="en-US" altLang="zh-CN" sz="2400" b="0" i="1" smtClean="0">
                              <a:latin typeface="Cambria Math" panose="02040503050406030204" pitchFamily="18" charset="0"/>
                            </a:rPr>
                          </m:ctrlPr>
                        </m:fPr>
                        <m:num>
                          <m:r>
                            <a:rPr lang="en-US" altLang="zh-CN" sz="2400" b="0" i="1" smtClean="0">
                              <a:latin typeface="Cambria Math" panose="02040503050406030204" pitchFamily="18" charset="0"/>
                            </a:rPr>
                            <m:t>𝑥</m:t>
                          </m:r>
                          <m:r>
                            <a:rPr lang="en-US" altLang="zh-CN" sz="2400" b="0" i="1" smtClean="0">
                              <a:latin typeface="Cambria Math" panose="02040503050406030204" pitchFamily="18" charset="0"/>
                            </a:rPr>
                            <m:t> − </m:t>
                          </m:r>
                          <m:r>
                            <a:rPr lang="zh-CN" altLang="en-US" sz="2400" b="0" i="1" smtClean="0">
                              <a:latin typeface="Cambria Math" panose="02040503050406030204" pitchFamily="18" charset="0"/>
                            </a:rPr>
                            <m:t>𝜇</m:t>
                          </m:r>
                        </m:num>
                        <m:den>
                          <m:rad>
                            <m:radPr>
                              <m:degHide m:val="on"/>
                              <m:ctrlPr>
                                <a:rPr lang="en-US" altLang="zh-CN" sz="2400" b="0" i="1" smtClean="0">
                                  <a:latin typeface="Cambria Math" panose="02040503050406030204" pitchFamily="18" charset="0"/>
                                </a:rPr>
                              </m:ctrlPr>
                            </m:radPr>
                            <m:deg/>
                            <m:e>
                              <m:sSup>
                                <m:sSupPr>
                                  <m:ctrlPr>
                                    <a:rPr lang="en-US" altLang="zh-CN" sz="2400" b="0" i="1" smtClean="0">
                                      <a:latin typeface="Cambria Math" panose="02040503050406030204" pitchFamily="18" charset="0"/>
                                    </a:rPr>
                                  </m:ctrlPr>
                                </m:sSupPr>
                                <m:e>
                                  <m:r>
                                    <a:rPr lang="zh-CN" altLang="en-US" sz="2400" b="0" i="1" smtClean="0">
                                      <a:latin typeface="Cambria Math" panose="02040503050406030204" pitchFamily="18" charset="0"/>
                                    </a:rPr>
                                    <m:t>𝜎</m:t>
                                  </m:r>
                                </m:e>
                                <m:sup>
                                  <m:r>
                                    <a:rPr lang="en-US" altLang="zh-CN" sz="2400" b="0" i="1" smtClean="0">
                                      <a:latin typeface="Cambria Math" panose="02040503050406030204" pitchFamily="18" charset="0"/>
                                    </a:rPr>
                                    <m:t>2</m:t>
                                  </m:r>
                                </m:sup>
                              </m:sSup>
                              <m:r>
                                <a:rPr lang="en-US" altLang="zh-CN" sz="2400" b="0" i="1" smtClean="0">
                                  <a:latin typeface="Cambria Math" panose="02040503050406030204" pitchFamily="18" charset="0"/>
                                </a:rPr>
                                <m:t>+</m:t>
                              </m:r>
                              <m:r>
                                <a:rPr lang="zh-CN" altLang="en-US" sz="2400" b="0" i="1" smtClean="0">
                                  <a:latin typeface="Cambria Math" panose="02040503050406030204" pitchFamily="18" charset="0"/>
                                </a:rPr>
                                <m:t>𝜖</m:t>
                              </m:r>
                            </m:e>
                          </m:rad>
                        </m:den>
                      </m:f>
                      <m:r>
                        <a:rPr lang="en-US" altLang="zh-CN" sz="2400" b="0" i="1" smtClean="0">
                          <a:latin typeface="Cambria Math" panose="02040503050406030204" pitchFamily="18" charset="0"/>
                        </a:rPr>
                        <m:t>+ </m:t>
                      </m:r>
                      <m:r>
                        <a:rPr lang="zh-CN" altLang="en-US" sz="2400" b="0" i="1" smtClean="0">
                          <a:latin typeface="Cambria Math" panose="02040503050406030204" pitchFamily="18" charset="0"/>
                        </a:rPr>
                        <m:t>𝛽</m:t>
                      </m:r>
                    </m:oMath>
                  </m:oMathPara>
                </a14:m>
                <a:endParaRPr lang="zh-CN" altLang="en-US" sz="2400" dirty="0"/>
              </a:p>
            </p:txBody>
          </p:sp>
        </mc:Choice>
        <mc:Fallback xmlns="">
          <p:sp>
            <p:nvSpPr>
              <p:cNvPr id="90" name="文本框 89"/>
              <p:cNvSpPr txBox="1">
                <a:spLocks noRot="1" noChangeAspect="1" noMove="1" noResize="1" noEditPoints="1" noAdjustHandles="1" noChangeArrowheads="1" noChangeShapeType="1" noTextEdit="1"/>
              </p:cNvSpPr>
              <p:nvPr/>
            </p:nvSpPr>
            <p:spPr>
              <a:xfrm>
                <a:off x="21403974" y="17052998"/>
                <a:ext cx="2624052" cy="701602"/>
              </a:xfrm>
              <a:prstGeom prst="rect">
                <a:avLst/>
              </a:prstGeom>
              <a:blipFill rotWithShape="0">
                <a:blip r:embed="rId21"/>
                <a:stretch>
                  <a:fillRect/>
                </a:stretch>
              </a:blipFill>
            </p:spPr>
            <p:txBody>
              <a:bodyPr/>
              <a:lstStyle/>
              <a:p>
                <a:r>
                  <a:rPr lang="zh-CN" altLang="en-US">
                    <a:noFill/>
                  </a:rPr>
                  <a:t> </a:t>
                </a:r>
              </a:p>
            </p:txBody>
          </p:sp>
        </mc:Fallback>
      </mc:AlternateContent>
      <p:sp>
        <p:nvSpPr>
          <p:cNvPr id="91" name="矩形 90"/>
          <p:cNvSpPr/>
          <p:nvPr/>
        </p:nvSpPr>
        <p:spPr>
          <a:xfrm>
            <a:off x="18592800" y="16462622"/>
            <a:ext cx="8160402" cy="523220"/>
          </a:xfrm>
          <a:prstGeom prst="rect">
            <a:avLst/>
          </a:prstGeom>
        </p:spPr>
        <p:txBody>
          <a:bodyPr wrap="square">
            <a:spAutoFit/>
          </a:bodyPr>
          <a:lstStyle/>
          <a:p>
            <a:r>
              <a:rPr lang="en-US" altLang="zh-CN" sz="2800" dirty="0"/>
              <a:t>A batch normalization operation can be represented by:</a:t>
            </a:r>
            <a:endParaRPr lang="zh-CN" altLang="en-US" sz="2800" dirty="0"/>
          </a:p>
        </p:txBody>
      </p:sp>
      <p:sp>
        <p:nvSpPr>
          <p:cNvPr id="92" name="文本框 91"/>
          <p:cNvSpPr txBox="1"/>
          <p:nvPr/>
        </p:nvSpPr>
        <p:spPr>
          <a:xfrm>
            <a:off x="18592800" y="15830350"/>
            <a:ext cx="7217745" cy="646331"/>
          </a:xfrm>
          <a:prstGeom prst="rect">
            <a:avLst/>
          </a:prstGeom>
          <a:noFill/>
        </p:spPr>
        <p:txBody>
          <a:bodyPr wrap="none" rtlCol="0">
            <a:spAutoFit/>
          </a:bodyPr>
          <a:lstStyle/>
          <a:p>
            <a:r>
              <a:rPr lang="en-US" altLang="zh-CN" sz="3600" dirty="0"/>
              <a:t>Fusing BN and convolution in runtime</a:t>
            </a:r>
            <a:endParaRPr lang="zh-CN" altLang="en-US" sz="3600" dirty="0"/>
          </a:p>
        </p:txBody>
      </p:sp>
      <mc:AlternateContent xmlns:mc="http://schemas.openxmlformats.org/markup-compatibility/2006" xmlns:a14="http://schemas.microsoft.com/office/drawing/2010/main">
        <mc:Choice Requires="a14">
          <p:sp>
            <p:nvSpPr>
              <p:cNvPr id="93" name="文本框 92"/>
              <p:cNvSpPr txBox="1"/>
              <p:nvPr/>
            </p:nvSpPr>
            <p:spPr>
              <a:xfrm>
                <a:off x="20157230" y="20036297"/>
                <a:ext cx="5525872" cy="42819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i="1" smtClean="0">
                              <a:latin typeface="Cambria Math" panose="02040503050406030204" pitchFamily="18" charset="0"/>
                            </a:rPr>
                          </m:ctrlPr>
                        </m:sSubPr>
                        <m:e>
                          <m:acc>
                            <m:accPr>
                              <m:chr m:val="̂"/>
                              <m:ctrlPr>
                                <a:rPr lang="en-US" altLang="zh-CN" sz="2400" i="1" smtClean="0">
                                  <a:latin typeface="Cambria Math" panose="02040503050406030204" pitchFamily="18" charset="0"/>
                                </a:rPr>
                              </m:ctrlPr>
                            </m:accPr>
                            <m:e>
                              <m:r>
                                <a:rPr lang="en-US" altLang="zh-CN" sz="2400" b="1" i="1" smtClean="0">
                                  <a:latin typeface="Cambria Math" panose="02040503050406030204" pitchFamily="18" charset="0"/>
                                </a:rPr>
                                <m:t>𝒇</m:t>
                              </m:r>
                            </m:e>
                          </m:acc>
                        </m:e>
                        <m:sub>
                          <m:r>
                            <a:rPr lang="en-US" altLang="zh-CN" sz="2400" b="0" i="1" smtClean="0">
                              <a:latin typeface="Cambria Math" panose="02040503050406030204" pitchFamily="18" charset="0"/>
                            </a:rPr>
                            <m:t>𝑖</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𝑗</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1" i="1" smtClean="0">
                              <a:latin typeface="Cambria Math" panose="02040503050406030204" pitchFamily="18" charset="0"/>
                            </a:rPr>
                            <m:t>𝑾</m:t>
                          </m:r>
                        </m:e>
                        <m:sub>
                          <m:r>
                            <a:rPr lang="en-US" altLang="zh-CN" sz="2400" b="0" i="1" smtClean="0">
                              <a:latin typeface="Cambria Math" panose="02040503050406030204" pitchFamily="18" charset="0"/>
                            </a:rPr>
                            <m:t>𝐵𝑁</m:t>
                          </m:r>
                        </m:sub>
                      </m:sSub>
                      <m:r>
                        <a:rPr lang="en-US" altLang="zh-CN" sz="2400" b="0" i="1" smtClean="0">
                          <a:latin typeface="Cambria Math" panose="02040503050406030204" pitchFamily="18" charset="0"/>
                          <a:ea typeface="Cambria Math" panose="02040503050406030204" pitchFamily="18" charset="0"/>
                        </a:rPr>
                        <m:t>∙</m:t>
                      </m:r>
                      <m:d>
                        <m:dPr>
                          <m:ctrlPr>
                            <a:rPr lang="en-US" altLang="zh-CN" sz="2400" b="0" i="1" smtClean="0">
                              <a:latin typeface="Cambria Math" panose="02040503050406030204" pitchFamily="18" charset="0"/>
                              <a:ea typeface="Cambria Math" panose="02040503050406030204" pitchFamily="18" charset="0"/>
                            </a:rPr>
                          </m:ctrlPr>
                        </m:dPr>
                        <m:e>
                          <m:sSub>
                            <m:sSubPr>
                              <m:ctrlPr>
                                <a:rPr lang="en-US" altLang="zh-CN" sz="2400" b="0" i="1" smtClean="0">
                                  <a:latin typeface="Cambria Math" panose="02040503050406030204" pitchFamily="18" charset="0"/>
                                  <a:ea typeface="Cambria Math" panose="02040503050406030204" pitchFamily="18" charset="0"/>
                                </a:rPr>
                              </m:ctrlPr>
                            </m:sSubPr>
                            <m:e>
                              <m:r>
                                <a:rPr lang="en-US" altLang="zh-CN" sz="2400" b="1" i="1" smtClean="0">
                                  <a:latin typeface="Cambria Math" panose="02040503050406030204" pitchFamily="18" charset="0"/>
                                  <a:ea typeface="Cambria Math" panose="02040503050406030204" pitchFamily="18" charset="0"/>
                                </a:rPr>
                                <m:t>𝑾</m:t>
                              </m:r>
                            </m:e>
                            <m:sub>
                              <m:r>
                                <a:rPr lang="en-US" altLang="zh-CN" sz="2400" b="0" i="1" smtClean="0">
                                  <a:latin typeface="Cambria Math" panose="02040503050406030204" pitchFamily="18" charset="0"/>
                                  <a:ea typeface="Cambria Math" panose="02040503050406030204" pitchFamily="18" charset="0"/>
                                </a:rPr>
                                <m:t>𝑐𝑜𝑛𝑣</m:t>
                              </m:r>
                            </m:sub>
                          </m:sSub>
                          <m:r>
                            <a:rPr lang="en-US" altLang="zh-CN" sz="2400" i="1">
                              <a:latin typeface="Cambria Math" panose="02040503050406030204" pitchFamily="18" charset="0"/>
                              <a:ea typeface="Cambria Math" panose="02040503050406030204" pitchFamily="18" charset="0"/>
                            </a:rPr>
                            <m:t>∙</m:t>
                          </m:r>
                          <m:sSub>
                            <m:sSubPr>
                              <m:ctrlPr>
                                <a:rPr lang="en-US" altLang="zh-CN" sz="2400" i="1" smtClean="0">
                                  <a:latin typeface="Cambria Math" panose="02040503050406030204" pitchFamily="18" charset="0"/>
                                  <a:ea typeface="Cambria Math" panose="02040503050406030204" pitchFamily="18" charset="0"/>
                                </a:rPr>
                              </m:ctrlPr>
                            </m:sSubPr>
                            <m:e>
                              <m:r>
                                <a:rPr lang="en-US" altLang="zh-CN" sz="2400" b="1" i="1" smtClean="0">
                                  <a:latin typeface="Cambria Math" panose="02040503050406030204" pitchFamily="18" charset="0"/>
                                  <a:ea typeface="Cambria Math" panose="02040503050406030204" pitchFamily="18" charset="0"/>
                                </a:rPr>
                                <m:t>𝒇</m:t>
                              </m:r>
                            </m:e>
                            <m:sub>
                              <m:r>
                                <a:rPr lang="en-US" altLang="zh-CN" sz="2400" b="0" i="1" smtClean="0">
                                  <a:latin typeface="Cambria Math" panose="02040503050406030204" pitchFamily="18" charset="0"/>
                                  <a:ea typeface="Cambria Math" panose="02040503050406030204" pitchFamily="18" charset="0"/>
                                </a:rPr>
                                <m:t>𝑖</m:t>
                              </m:r>
                              <m:r>
                                <a:rPr lang="en-US" altLang="zh-CN" sz="2400" b="0" i="1" smtClean="0">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𝑗</m:t>
                              </m:r>
                            </m:sub>
                          </m:sSub>
                          <m:r>
                            <a:rPr lang="en-US" altLang="zh-CN" sz="2400" b="0" i="1" smtClean="0">
                              <a:latin typeface="Cambria Math" panose="02040503050406030204" pitchFamily="18" charset="0"/>
                              <a:ea typeface="Cambria Math" panose="02040503050406030204" pitchFamily="18" charset="0"/>
                            </a:rPr>
                            <m:t>+</m:t>
                          </m:r>
                          <m:sSub>
                            <m:sSubPr>
                              <m:ctrlPr>
                                <a:rPr lang="en-US" altLang="zh-CN" sz="2400" b="0" i="1" smtClean="0">
                                  <a:latin typeface="Cambria Math" panose="02040503050406030204" pitchFamily="18" charset="0"/>
                                  <a:ea typeface="Cambria Math" panose="02040503050406030204" pitchFamily="18" charset="0"/>
                                </a:rPr>
                              </m:ctrlPr>
                            </m:sSubPr>
                            <m:e>
                              <m:r>
                                <a:rPr lang="en-US" altLang="zh-CN" sz="2400" b="1" i="1" smtClean="0">
                                  <a:latin typeface="Cambria Math" panose="02040503050406030204" pitchFamily="18" charset="0"/>
                                  <a:ea typeface="Cambria Math" panose="02040503050406030204" pitchFamily="18" charset="0"/>
                                </a:rPr>
                                <m:t>𝒃</m:t>
                              </m:r>
                            </m:e>
                            <m:sub>
                              <m:r>
                                <a:rPr lang="en-US" altLang="zh-CN" sz="2400" b="0" i="1" smtClean="0">
                                  <a:latin typeface="Cambria Math" panose="02040503050406030204" pitchFamily="18" charset="0"/>
                                  <a:ea typeface="Cambria Math" panose="02040503050406030204" pitchFamily="18" charset="0"/>
                                </a:rPr>
                                <m:t>𝑐𝑜𝑛𝑣</m:t>
                              </m:r>
                            </m:sub>
                          </m:sSub>
                        </m:e>
                      </m:d>
                      <m:r>
                        <a:rPr lang="en-US" altLang="zh-CN" sz="2400" b="0" i="1" smtClean="0">
                          <a:latin typeface="Cambria Math" panose="02040503050406030204" pitchFamily="18" charset="0"/>
                          <a:ea typeface="Cambria Math" panose="02040503050406030204" pitchFamily="18" charset="0"/>
                        </a:rPr>
                        <m:t>+</m:t>
                      </m:r>
                      <m:sSub>
                        <m:sSubPr>
                          <m:ctrlPr>
                            <a:rPr lang="en-US" altLang="zh-CN" sz="2400" b="0" i="1" smtClean="0">
                              <a:latin typeface="Cambria Math" panose="02040503050406030204" pitchFamily="18" charset="0"/>
                              <a:ea typeface="Cambria Math" panose="02040503050406030204" pitchFamily="18" charset="0"/>
                            </a:rPr>
                          </m:ctrlPr>
                        </m:sSubPr>
                        <m:e>
                          <m:r>
                            <a:rPr lang="en-US" altLang="zh-CN" sz="2400" b="1" i="1" smtClean="0">
                              <a:latin typeface="Cambria Math" panose="02040503050406030204" pitchFamily="18" charset="0"/>
                              <a:ea typeface="Cambria Math" panose="02040503050406030204" pitchFamily="18" charset="0"/>
                            </a:rPr>
                            <m:t>𝒃</m:t>
                          </m:r>
                        </m:e>
                        <m:sub>
                          <m:r>
                            <a:rPr lang="en-US" altLang="zh-CN" sz="2400" b="0" i="1" smtClean="0">
                              <a:latin typeface="Cambria Math" panose="02040503050406030204" pitchFamily="18" charset="0"/>
                              <a:ea typeface="Cambria Math" panose="02040503050406030204" pitchFamily="18" charset="0"/>
                            </a:rPr>
                            <m:t>𝐵𝑁</m:t>
                          </m:r>
                        </m:sub>
                      </m:sSub>
                    </m:oMath>
                  </m:oMathPara>
                </a14:m>
                <a:endParaRPr lang="zh-CN" altLang="en-US" sz="2400" dirty="0"/>
              </a:p>
            </p:txBody>
          </p:sp>
        </mc:Choice>
        <mc:Fallback xmlns="">
          <p:sp>
            <p:nvSpPr>
              <p:cNvPr id="93" name="文本框 92"/>
              <p:cNvSpPr txBox="1">
                <a:spLocks noRot="1" noChangeAspect="1" noMove="1" noResize="1" noEditPoints="1" noAdjustHandles="1" noChangeArrowheads="1" noChangeShapeType="1" noTextEdit="1"/>
              </p:cNvSpPr>
              <p:nvPr/>
            </p:nvSpPr>
            <p:spPr>
              <a:xfrm>
                <a:off x="20157230" y="20036297"/>
                <a:ext cx="5525872" cy="428194"/>
              </a:xfrm>
              <a:prstGeom prst="rect">
                <a:avLst/>
              </a:prstGeom>
              <a:blipFill rotWithShape="0">
                <a:blip r:embed="rId22"/>
                <a:stretch>
                  <a:fillRect/>
                </a:stretch>
              </a:blipFill>
            </p:spPr>
            <p:txBody>
              <a:bodyPr/>
              <a:lstStyle/>
              <a:p>
                <a:r>
                  <a:rPr lang="zh-CN" altLang="en-US">
                    <a:noFill/>
                  </a:rPr>
                  <a:t> </a:t>
                </a:r>
              </a:p>
            </p:txBody>
          </p:sp>
        </mc:Fallback>
      </mc:AlternateContent>
      <p:sp>
        <p:nvSpPr>
          <p:cNvPr id="94" name="文本框 93"/>
          <p:cNvSpPr txBox="1"/>
          <p:nvPr/>
        </p:nvSpPr>
        <p:spPr>
          <a:xfrm>
            <a:off x="18592800" y="25844596"/>
            <a:ext cx="7102778" cy="523220"/>
          </a:xfrm>
          <a:prstGeom prst="rect">
            <a:avLst/>
          </a:prstGeom>
          <a:noFill/>
        </p:spPr>
        <p:txBody>
          <a:bodyPr wrap="none" rtlCol="0">
            <a:spAutoFit/>
          </a:bodyPr>
          <a:lstStyle/>
          <a:p>
            <a:r>
              <a:rPr lang="en-US" altLang="zh-CN" sz="2800" dirty="0"/>
              <a:t>The result of quantization is shown as follows: </a:t>
            </a:r>
            <a:endParaRPr lang="zh-CN" altLang="en-US" sz="2800" dirty="0"/>
          </a:p>
        </p:txBody>
      </p:sp>
      <p:sp>
        <p:nvSpPr>
          <p:cNvPr id="95" name="矩形 94"/>
          <p:cNvSpPr/>
          <p:nvPr/>
        </p:nvSpPr>
        <p:spPr>
          <a:xfrm>
            <a:off x="18624714" y="30957071"/>
            <a:ext cx="8182572" cy="3108543"/>
          </a:xfrm>
          <a:prstGeom prst="rect">
            <a:avLst/>
          </a:prstGeom>
        </p:spPr>
        <p:txBody>
          <a:bodyPr wrap="square">
            <a:spAutoFit/>
          </a:bodyPr>
          <a:lstStyle/>
          <a:p>
            <a:r>
              <a:rPr lang="en-US" altLang="zh-CN" sz="2800" dirty="0"/>
              <a:t>This work was supported by Cross-disciplinary Scholars in Science and Technology (CSST) grants from UCLA. Shengyun Peng gratefully acknowledges the helpful discussions with Prof. He and Yunxuan Yu. Special thanks to all the group members throughout this project including Tiandong Zhao, Weinan Song, Yanyue Xie, Xinyuan Chu, Yifeng Xiao and Zihang Jiang.</a:t>
            </a:r>
            <a:endParaRPr lang="zh-CN" altLang="en-US" sz="2800" dirty="0"/>
          </a:p>
        </p:txBody>
      </p:sp>
      <p:pic>
        <p:nvPicPr>
          <p:cNvPr id="1028" name="Picture 4" descr="https://samueli.ucla.edu/wp-content/uploads/samueli/UCLA_Samueli_ECE_block-1.png"/>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612000" y="611528"/>
            <a:ext cx="11430400" cy="1692000"/>
          </a:xfrm>
          <a:prstGeom prst="rect">
            <a:avLst/>
          </a:prstGeom>
          <a:noFill/>
          <a:extLst>
            <a:ext uri="{909E8E84-426E-40DD-AFC4-6F175D3DCCD1}">
              <a14:hiddenFill xmlns:a14="http://schemas.microsoft.com/office/drawing/2010/main">
                <a:solidFill>
                  <a:srgbClr val="FFFFFF"/>
                </a:solidFill>
              </a14:hiddenFill>
            </a:ext>
          </a:extLst>
        </p:spPr>
      </p:pic>
      <p:sp>
        <p:nvSpPr>
          <p:cNvPr id="98" name="文本框 97"/>
          <p:cNvSpPr txBox="1"/>
          <p:nvPr/>
        </p:nvSpPr>
        <p:spPr>
          <a:xfrm>
            <a:off x="18465345" y="615035"/>
            <a:ext cx="5004255" cy="1200329"/>
          </a:xfrm>
          <a:prstGeom prst="rect">
            <a:avLst/>
          </a:prstGeom>
          <a:noFill/>
        </p:spPr>
        <p:txBody>
          <a:bodyPr wrap="none" rtlCol="0">
            <a:spAutoFit/>
          </a:bodyPr>
          <a:lstStyle/>
          <a:p>
            <a:pPr algn="r"/>
            <a:r>
              <a:rPr lang="en-US" altLang="zh-CN" sz="3600" dirty="0"/>
              <a:t>Email:</a:t>
            </a:r>
          </a:p>
          <a:p>
            <a:pPr algn="r"/>
            <a:r>
              <a:rPr lang="en-US" altLang="zh-CN" sz="3600" dirty="0"/>
              <a:t>pengshengyun@sina.com</a:t>
            </a:r>
            <a:endParaRPr lang="zh-CN" altLang="en-US" sz="3600" dirty="0"/>
          </a:p>
        </p:txBody>
      </p:sp>
      <p:sp>
        <p:nvSpPr>
          <p:cNvPr id="105" name="矩形 104"/>
          <p:cNvSpPr/>
          <p:nvPr/>
        </p:nvSpPr>
        <p:spPr>
          <a:xfrm>
            <a:off x="23579215" y="8259425"/>
            <a:ext cx="3471785" cy="6370975"/>
          </a:xfrm>
          <a:prstGeom prst="rect">
            <a:avLst/>
          </a:prstGeom>
        </p:spPr>
        <p:txBody>
          <a:bodyPr wrap="square">
            <a:spAutoFit/>
          </a:bodyPr>
          <a:lstStyle/>
          <a:p>
            <a:r>
              <a:rPr lang="en-US" altLang="zh-CN" sz="2400" dirty="0"/>
              <a:t>Tracking network is realized in PyTorch. Then, trackers are converted into TensorFlow version for further network fusion and data quantization. Models are compiled into instructions. This is done only once for each net-work. Then instructions are executed by OPU which is implemented on FPGA and is fixed for all networks. The CNN algorithm developer does not need to deal with FPGA implementation.</a:t>
            </a:r>
            <a:endParaRPr lang="zh-CN" altLang="en-US" sz="2400" dirty="0"/>
          </a:p>
        </p:txBody>
      </p:sp>
      <p:sp>
        <p:nvSpPr>
          <p:cNvPr id="100" name="文本框 99"/>
          <p:cNvSpPr txBox="1"/>
          <p:nvPr/>
        </p:nvSpPr>
        <p:spPr>
          <a:xfrm>
            <a:off x="23579215" y="7663702"/>
            <a:ext cx="3566617" cy="553998"/>
          </a:xfrm>
          <a:prstGeom prst="rect">
            <a:avLst/>
          </a:prstGeom>
          <a:noFill/>
        </p:spPr>
        <p:txBody>
          <a:bodyPr wrap="none" rtlCol="0">
            <a:spAutoFit/>
          </a:bodyPr>
          <a:lstStyle/>
          <a:p>
            <a:r>
              <a:rPr lang="en-US" altLang="zh-CN" sz="2900" dirty="0"/>
              <a:t>OPU working pipeline</a:t>
            </a:r>
          </a:p>
        </p:txBody>
      </p:sp>
    </p:spTree>
    <p:extLst>
      <p:ext uri="{BB962C8B-B14F-4D97-AF65-F5344CB8AC3E}">
        <p14:creationId xmlns:p14="http://schemas.microsoft.com/office/powerpoint/2010/main" val="300108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9">
                                            <p:txEl>
                                              <p:pRg st="0" end="0"/>
                                            </p:txEl>
                                          </p:spTgt>
                                        </p:tgtEl>
                                        <p:attrNameLst>
                                          <p:attrName>style.visibility</p:attrName>
                                        </p:attrNameLst>
                                      </p:cBhvr>
                                      <p:to>
                                        <p:strVal val="visible"/>
                                      </p:to>
                                    </p:set>
                                    <p:animEffect transition="in" filter="fade">
                                      <p:cBhvr>
                                        <p:cTn id="7" dur="500"/>
                                        <p:tgtEl>
                                          <p:spTgt spid="29">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9">
                                            <p:txEl>
                                              <p:pRg st="1" end="1"/>
                                            </p:txEl>
                                          </p:spTgt>
                                        </p:tgtEl>
                                        <p:attrNameLst>
                                          <p:attrName>style.visibility</p:attrName>
                                        </p:attrNameLst>
                                      </p:cBhvr>
                                      <p:to>
                                        <p:strVal val="visible"/>
                                      </p:to>
                                    </p:set>
                                    <p:animEffect transition="in" filter="fade">
                                      <p:cBhvr>
                                        <p:cTn id="10" dur="500"/>
                                        <p:tgtEl>
                                          <p:spTgt spid="29">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9">
                                            <p:txEl>
                                              <p:pRg st="2" end="2"/>
                                            </p:txEl>
                                          </p:spTgt>
                                        </p:tgtEl>
                                        <p:attrNameLst>
                                          <p:attrName>style.visibility</p:attrName>
                                        </p:attrNameLst>
                                      </p:cBhvr>
                                      <p:to>
                                        <p:strVal val="visible"/>
                                      </p:to>
                                    </p:set>
                                    <p:animEffect transition="in" filter="fade">
                                      <p:cBhvr>
                                        <p:cTn id="13" dur="500"/>
                                        <p:tgtEl>
                                          <p:spTgt spid="29">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9">
                                            <p:txEl>
                                              <p:pRg st="3" end="3"/>
                                            </p:txEl>
                                          </p:spTgt>
                                        </p:tgtEl>
                                        <p:attrNameLst>
                                          <p:attrName>style.visibility</p:attrName>
                                        </p:attrNameLst>
                                      </p:cBhvr>
                                      <p:to>
                                        <p:strVal val="visible"/>
                                      </p:to>
                                    </p:set>
                                    <p:animEffect transition="in" filter="fade">
                                      <p:cBhvr>
                                        <p:cTn id="16" dur="500"/>
                                        <p:tgtEl>
                                          <p:spTgt spid="29">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9">
                                            <p:txEl>
                                              <p:pRg st="4" end="4"/>
                                            </p:txEl>
                                          </p:spTgt>
                                        </p:tgtEl>
                                        <p:attrNameLst>
                                          <p:attrName>style.visibility</p:attrName>
                                        </p:attrNameLst>
                                      </p:cBhvr>
                                      <p:to>
                                        <p:strVal val="visible"/>
                                      </p:to>
                                    </p:set>
                                    <p:animEffect transition="in" filter="fade">
                                      <p:cBhvr>
                                        <p:cTn id="19" dur="500"/>
                                        <p:tgtEl>
                                          <p:spTgt spid="2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build="p"/>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1233</TotalTime>
  <Words>823</Words>
  <Application>Microsoft Macintosh PowerPoint</Application>
  <PresentationFormat>Custom</PresentationFormat>
  <Paragraphs>63</Paragraphs>
  <Slides>1</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vt:i4>
      </vt:variant>
    </vt:vector>
  </HeadingPairs>
  <TitlesOfParts>
    <vt:vector size="5" baseType="lpstr">
      <vt:lpstr>Arial</vt:lpstr>
      <vt:lpstr>Calibri</vt:lpstr>
      <vt:lpstr>Cambria Math</vt:lpstr>
      <vt:lpstr>Office Theme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CSST</dc:title>
  <dc:creator>CNCSST</dc:creator>
  <cp:lastModifiedBy>Peng, Shengyun</cp:lastModifiedBy>
  <cp:revision>78</cp:revision>
  <dcterms:created xsi:type="dcterms:W3CDTF">2014-08-20T17:19:49Z</dcterms:created>
  <dcterms:modified xsi:type="dcterms:W3CDTF">2021-11-28T21:17:24Z</dcterms:modified>
</cp:coreProperties>
</file>